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Layouts/slideLayout15.xml" ContentType="application/vnd.openxmlformats-officedocument.presentationml.slideLayout+xml"/>
  <Override PartName="/ppt/slides/slide9.xml" ContentType="application/vnd.openxmlformats-officedocument.presentationml.slide+xml"/>
  <Override PartName="/ppt/diagrams/data2.xml" ContentType="application/vnd.openxmlformats-officedocument.drawingml.diagramData+xml"/>
  <Override PartName="/ppt/diagrams/colors5.xml" ContentType="application/vnd.openxmlformats-officedocument.drawingml.diagramColors+xml"/>
  <Override PartName="/customXml/itemProps1.xml" ContentType="application/vnd.openxmlformats-officedocument.customXmlPropertie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Override PartName="/ppt/slideLayouts/slideLayout11.xml" ContentType="application/vnd.openxmlformats-officedocument.presentationml.slideLayout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diagrams/layout4.xml" ContentType="application/vnd.openxmlformats-officedocument.drawingml.diagram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diagrams/quickStyle4.xml" ContentType="application/vnd.openxmlformats-officedocument.drawingml.diagramStyle+xml"/>
  <Override PartName="/ppt/diagrams/drawing7.xml" ContentType="application/vnd.ms-office.drawingml.diagramDrawing+xml"/>
  <Override PartName="/docProps/app.xml" ContentType="application/vnd.openxmlformats-officedocument.extended-properties+xml"/>
  <Override PartName="/ppt/diagrams/data7.xml" ContentType="application/vnd.openxmlformats-officedocument.drawingml.diagramData+xml"/>
  <Default Extension="xml" ContentType="application/xml"/>
  <Override PartName="/ppt/diagrams/drawing3.xml" ContentType="application/vnd.ms-office.drawingml.diagramDrawing+xml"/>
  <Override PartName="/ppt/tableStyles.xml" ContentType="application/vnd.openxmlformats-officedocument.presentationml.tableStyles+xml"/>
  <Override PartName="/ppt/diagrams/data3.xml" ContentType="application/vnd.openxmlformats-officedocument.drawingml.diagramData+xml"/>
  <Override PartName="/ppt/diagrams/colors6.xml" ContentType="application/vnd.openxmlformats-officedocument.drawingml.diagramColors+xml"/>
  <Override PartName="/docProps/custom.xml" ContentType="application/vnd.openxmlformats-officedocument.custom-properties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ppt/diagrams/colors2.xml" ContentType="application/vnd.openxmlformats-officedocument.drawingml.diagramColors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layout5.xml" ContentType="application/vnd.openxmlformats-officedocument.drawingml.diagramLayout+xml"/>
  <Override PartName="/ppt/slides/slide2.xml" ContentType="application/vnd.openxmlformats-officedocument.presentationml.slide+xml"/>
  <Override PartName="/ppt/diagrams/quickStyle5.xml" ContentType="application/vnd.openxmlformats-officedocument.drawingml.diagramStyle+xml"/>
  <Default Extension="png" ContentType="image/png"/>
  <Override PartName="/ppt/diagrams/quickStyle1.xml" ContentType="application/vnd.openxmlformats-officedocument.drawingml.diagramStyle+xml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diagrams/layout1.xml" ContentType="application/vnd.openxmlformats-officedocument.drawingml.diagramLayout+xml"/>
  <Default Extension="fntdata" ContentType="application/x-fontdata"/>
  <Override PartName="/ppt/diagrams/drawing4.xml" ContentType="application/vnd.ms-office.drawingml.diagramDrawing+xml"/>
  <Override PartName="/ppt/diagrams/data4.xml" ContentType="application/vnd.openxmlformats-officedocument.drawingml.diagramData+xml"/>
  <Override PartName="/ppt/diagrams/colors7.xml" ContentType="application/vnd.openxmlformats-officedocument.drawingml.diagramColors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diagrams/colors3.xml" ContentType="application/vnd.openxmlformats-officedocument.drawingml.diagramColors+xml"/>
  <Override PartName="/ppt/presentation.xml" ContentType="application/vnd.openxmlformats-officedocument.presentationml.presentation.main+xml"/>
  <Override PartName="/ppt/diagrams/layout6.xml" ContentType="application/vnd.openxmlformats-officedocument.drawingml.diagramLayout+xml"/>
  <Override PartName="/ppt/slideLayouts/slideLayout7.xml" ContentType="application/vnd.openxmlformats-officedocument.presentationml.slideLayout+xml"/>
  <Override PartName="/ppt/diagrams/quickStyle6.xml" ContentType="application/vnd.openxmlformats-officedocument.drawingml.diagramStyle+xml"/>
  <Override PartName="/ppt/slides/slide3.xml" ContentType="application/vnd.openxmlformats-officedocument.presentationml.slid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slideLayouts/slideLayout3.xml" ContentType="application/vnd.openxmlformats-officedocument.presentationml.slideLayout+xml"/>
  <Override PartName="/ppt/diagrams/drawing5.xml" ContentType="application/vnd.ms-office.drawingml.diagramDrawing+xml"/>
  <Override PartName="/ppt/diagrams/data5.xml" ContentType="application/vnd.openxmlformats-officedocument.drawingml.diagramData+xml"/>
  <Override PartName="/ppt/diagrams/drawing1.xml" ContentType="application/vnd.ms-office.drawingml.diagramDrawing+xml"/>
  <Override PartName="/ppt/slideLayouts/slideLayout14.xml" ContentType="application/vnd.openxmlformats-officedocument.presentationml.slideLayout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4.xml" ContentType="application/vnd.openxmlformats-officedocument.drawingml.diagramColors+xml"/>
  <Override PartName="/ppt/presProps.xml" ContentType="application/vnd.openxmlformats-officedocument.presentationml.presProps+xml"/>
  <Override PartName="/ppt/diagrams/layout7.xml" ContentType="application/vnd.openxmlformats-officedocument.drawingml.diagram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diagrams/quickStyle7.xml" ContentType="application/vnd.openxmlformats-officedocument.drawingml.diagramStyle+xml"/>
  <Override PartName="/ppt/diagrams/layout3.xml" ContentType="application/vnd.openxmlformats-officedocument.drawingml.diagramLayout+xml"/>
  <Override PartName="/ppt/slideLayouts/slideLayout4.xml" ContentType="application/vnd.openxmlformats-officedocument.presentationml.slideLayout+xml"/>
  <Override PartName="/ppt/diagrams/quickStyle3.xml" ContentType="application/vnd.openxmlformats-officedocument.drawingml.diagramStyl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diagrams/drawing6.xml" ContentType="application/vnd.ms-office.drawingml.diagramDrawing+xml"/>
  <Override PartName="/ppt/viewProps.xml" ContentType="application/vnd.openxmlformats-officedocument.presentationml.viewProps+xml"/>
  <Default Extension="bin" ContentType="application/vnd.openxmlformats-officedocument.presentationml.printerSettings"/>
  <Override PartName="/ppt/diagrams/data6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embedTrueTypeFonts="1">
  <p:sldMasterIdLst>
    <p:sldMasterId id="2147483648" r:id="rId2"/>
  </p:sldMasterIdLst>
  <p:notesMasterIdLst>
    <p:notesMasterId r:id="rId14"/>
  </p:notesMasterIdLst>
  <p:handoutMasterIdLst>
    <p:handoutMasterId r:id="rId15"/>
  </p:handoutMasterIdLst>
  <p:sldIdLst>
    <p:sldId id="256" r:id="rId3"/>
    <p:sldId id="257" r:id="rId4"/>
    <p:sldId id="258" r:id="rId5"/>
    <p:sldId id="277" r:id="rId6"/>
    <p:sldId id="286" r:id="rId7"/>
    <p:sldId id="283" r:id="rId8"/>
    <p:sldId id="285" r:id="rId9"/>
    <p:sldId id="284" r:id="rId10"/>
    <p:sldId id="282" r:id="rId11"/>
    <p:sldId id="263" r:id="rId12"/>
    <p:sldId id="272" r:id="rId13"/>
  </p:sldIdLst>
  <p:sldSz cx="9144000" cy="6858000" type="screen4x3"/>
  <p:notesSz cx="6858000" cy="9144000"/>
  <p:embeddedFontLst>
    <p:embeddedFont>
      <p:font typeface="Calibri"/>
      <p:regular r:id="rId16"/>
      <p:bold r:id="rId17"/>
      <p:italic r:id="rId18"/>
      <p:boldItalic r:id="rId19"/>
    </p:embeddedFont>
    <p:embeddedFont>
      <p:font typeface="Segoe UI"/>
      <p:regular r:id="rId20"/>
      <p:bold r:id="rId21"/>
      <p:italic r:id="rId22"/>
      <p:boldItalic r:id="rId23"/>
    </p:embeddedFont>
    <p:embeddedFont>
      <p:font typeface="Perpetua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4995" autoAdjust="0"/>
    <p:restoredTop sz="94650" autoAdjust="0"/>
  </p:normalViewPr>
  <p:slideViewPr>
    <p:cSldViewPr>
      <p:cViewPr varScale="1">
        <p:scale>
          <a:sx n="111" d="100"/>
          <a:sy n="111" d="100"/>
        </p:scale>
        <p:origin x="-84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font" Target="fonts/font5.fntdata"/><Relationship Id="rId21" Type="http://schemas.openxmlformats.org/officeDocument/2006/relationships/font" Target="fonts/font6.fntdata"/><Relationship Id="rId22" Type="http://schemas.openxmlformats.org/officeDocument/2006/relationships/font" Target="fonts/font7.fntdata"/><Relationship Id="rId23" Type="http://schemas.openxmlformats.org/officeDocument/2006/relationships/font" Target="fonts/font8.fntdata"/><Relationship Id="rId24" Type="http://schemas.openxmlformats.org/officeDocument/2006/relationships/font" Target="fonts/font9.fntdata"/><Relationship Id="rId25" Type="http://schemas.openxmlformats.org/officeDocument/2006/relationships/font" Target="fonts/font10.fntdata"/><Relationship Id="rId26" Type="http://schemas.openxmlformats.org/officeDocument/2006/relationships/font" Target="fonts/font11.fntdata"/><Relationship Id="rId27" Type="http://schemas.openxmlformats.org/officeDocument/2006/relationships/font" Target="fonts/font12.fntdata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font" Target="fonts/font1.fntdata"/><Relationship Id="rId17" Type="http://schemas.openxmlformats.org/officeDocument/2006/relationships/font" Target="fonts/font2.fntdata"/><Relationship Id="rId18" Type="http://schemas.openxmlformats.org/officeDocument/2006/relationships/font" Target="fonts/font3.fntdata"/><Relationship Id="rId19" Type="http://schemas.openxmlformats.org/officeDocument/2006/relationships/font" Target="fonts/font4.fntdata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1" Type="http://schemas.openxmlformats.org/officeDocument/2006/relationships/image" Target="../media/image5.jpeg"/><Relationship Id="rId2" Type="http://schemas.openxmlformats.org/officeDocument/2006/relationships/image" Target="../media/image6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1" Type="http://schemas.openxmlformats.org/officeDocument/2006/relationships/image" Target="../media/image12.jpeg"/><Relationship Id="rId2" Type="http://schemas.openxmlformats.org/officeDocument/2006/relationships/image" Target="../media/image13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image" Target="../media/image19.jpeg"/><Relationship Id="rId2" Type="http://schemas.openxmlformats.org/officeDocument/2006/relationships/image" Target="../media/image20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image" Target="../media/image23.jpeg"/><Relationship Id="rId2" Type="http://schemas.openxmlformats.org/officeDocument/2006/relationships/image" Target="../media/image24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image" Target="../media/image29.jpeg"/><Relationship Id="rId2" Type="http://schemas.openxmlformats.org/officeDocument/2006/relationships/image" Target="../media/image30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image" Target="../media/image33.jpeg"/><Relationship Id="rId2" Type="http://schemas.openxmlformats.org/officeDocument/2006/relationships/image" Target="../media/image3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7" Type="http://schemas.openxmlformats.org/officeDocument/2006/relationships/image" Target="../media/image11.jpeg"/><Relationship Id="rId1" Type="http://schemas.openxmlformats.org/officeDocument/2006/relationships/image" Target="../media/image5.jpeg"/><Relationship Id="rId2" Type="http://schemas.openxmlformats.org/officeDocument/2006/relationships/image" Target="../media/image6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7" Type="http://schemas.openxmlformats.org/officeDocument/2006/relationships/image" Target="../media/image18.jpeg"/><Relationship Id="rId1" Type="http://schemas.openxmlformats.org/officeDocument/2006/relationships/image" Target="../media/image12.jpeg"/><Relationship Id="rId2" Type="http://schemas.openxmlformats.org/officeDocument/2006/relationships/image" Target="../media/image13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1" Type="http://schemas.openxmlformats.org/officeDocument/2006/relationships/image" Target="../media/image19.jpeg"/><Relationship Id="rId2" Type="http://schemas.openxmlformats.org/officeDocument/2006/relationships/image" Target="../media/image20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1" Type="http://schemas.openxmlformats.org/officeDocument/2006/relationships/image" Target="../media/image23.jpeg"/><Relationship Id="rId2" Type="http://schemas.openxmlformats.org/officeDocument/2006/relationships/image" Target="../media/image24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4" Type="http://schemas.openxmlformats.org/officeDocument/2006/relationships/image" Target="../media/image32.jpeg"/><Relationship Id="rId1" Type="http://schemas.openxmlformats.org/officeDocument/2006/relationships/image" Target="../media/image29.jpeg"/><Relationship Id="rId2" Type="http://schemas.openxmlformats.org/officeDocument/2006/relationships/image" Target="../media/image30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1" Type="http://schemas.openxmlformats.org/officeDocument/2006/relationships/image" Target="../media/image33.jpeg"/><Relationship Id="rId2" Type="http://schemas.openxmlformats.org/officeDocument/2006/relationships/image" Target="../media/image3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355DBC-0910-4E92-B118-F6DA60C0F792}" type="doc">
      <dgm:prSet loTypeId="urn:microsoft.com/office/officeart/2005/8/layout/vList4#2" loCatId="list" qsTypeId="urn:microsoft.com/office/officeart/2005/8/quickstyle/simple2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8C44737D-7C89-484B-99F7-723ABB126806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000000"/>
              </a:solidFill>
            </a:rPr>
            <a:t>Wood Pieces</a:t>
          </a:r>
          <a:endParaRPr lang="en-US" sz="1400" b="1" dirty="0">
            <a:solidFill>
              <a:srgbClr val="000000"/>
            </a:solidFill>
            <a:latin typeface="+mn-lt"/>
          </a:endParaRPr>
        </a:p>
      </dgm:t>
    </dgm:pt>
    <dgm:pt modelId="{7F2AA70F-07F2-44CE-8DF6-4315B1BE784A}" type="parTrans" cxnId="{314DF246-5FB0-4C0A-8F89-51C3AA349791}">
      <dgm:prSet/>
      <dgm:spPr/>
      <dgm:t>
        <a:bodyPr/>
        <a:lstStyle/>
        <a:p>
          <a:endParaRPr lang="en-US"/>
        </a:p>
      </dgm:t>
    </dgm:pt>
    <dgm:pt modelId="{527EBBDF-5C5E-4D1A-A241-C63EBDB6BFC2}" type="sibTrans" cxnId="{314DF246-5FB0-4C0A-8F89-51C3AA349791}">
      <dgm:prSet/>
      <dgm:spPr/>
      <dgm:t>
        <a:bodyPr/>
        <a:lstStyle/>
        <a:p>
          <a:endParaRPr lang="en-US"/>
        </a:p>
      </dgm:t>
    </dgm:pt>
    <dgm:pt modelId="{C592B503-4712-49ED-8888-B433D6CEE9DE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000000"/>
              </a:solidFill>
            </a:rPr>
            <a:t>Wet, Dry, Try- Chalkboards</a:t>
          </a:r>
          <a:endParaRPr lang="en-US" sz="1400" b="1" dirty="0">
            <a:solidFill>
              <a:srgbClr val="000000"/>
            </a:solidFill>
          </a:endParaRPr>
        </a:p>
      </dgm:t>
    </dgm:pt>
    <dgm:pt modelId="{100D6B2D-0EF7-4E03-8E09-DA47F271BE5B}" type="parTrans" cxnId="{8AA65C55-54C6-45C5-8F48-6A5A9350A275}">
      <dgm:prSet/>
      <dgm:spPr/>
      <dgm:t>
        <a:bodyPr/>
        <a:lstStyle/>
        <a:p>
          <a:endParaRPr lang="en-US"/>
        </a:p>
      </dgm:t>
    </dgm:pt>
    <dgm:pt modelId="{9EC9805F-28C4-47DC-8DA8-3BAF38C6727B}" type="sibTrans" cxnId="{8AA65C55-54C6-45C5-8F48-6A5A9350A275}">
      <dgm:prSet/>
      <dgm:spPr/>
      <dgm:t>
        <a:bodyPr/>
        <a:lstStyle/>
        <a:p>
          <a:endParaRPr lang="en-US"/>
        </a:p>
      </dgm:t>
    </dgm:pt>
    <dgm:pt modelId="{BA8CDF2A-B8C2-48E1-B50E-6F3E19CCC8E1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000000"/>
              </a:solidFill>
            </a:rPr>
            <a:t>Playdough and Playdough Trays</a:t>
          </a:r>
          <a:endParaRPr lang="en-US" sz="1400" b="1" dirty="0">
            <a:solidFill>
              <a:srgbClr val="000000"/>
            </a:solidFill>
          </a:endParaRPr>
        </a:p>
      </dgm:t>
    </dgm:pt>
    <dgm:pt modelId="{93EDB3B8-887E-4BF6-BF3F-53FA9A6687FD}" type="parTrans" cxnId="{A1A5AC90-1A45-4FFF-9FF1-B2984A605643}">
      <dgm:prSet/>
      <dgm:spPr/>
      <dgm:t>
        <a:bodyPr/>
        <a:lstStyle/>
        <a:p>
          <a:endParaRPr lang="en-US"/>
        </a:p>
      </dgm:t>
    </dgm:pt>
    <dgm:pt modelId="{C3D05DA7-3FAD-4AF3-B06F-22F3AAF4883A}" type="sibTrans" cxnId="{A1A5AC90-1A45-4FFF-9FF1-B2984A605643}">
      <dgm:prSet/>
      <dgm:spPr/>
      <dgm:t>
        <a:bodyPr/>
        <a:lstStyle/>
        <a:p>
          <a:endParaRPr lang="en-US"/>
        </a:p>
      </dgm:t>
    </dgm:pt>
    <dgm:pt modelId="{A04D31D4-0557-4535-A7E5-75B85FF83846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000000"/>
              </a:solidFill>
            </a:rPr>
            <a:t>Get Set for School Book</a:t>
          </a:r>
          <a:endParaRPr lang="en-US" sz="1400" b="1" dirty="0">
            <a:solidFill>
              <a:srgbClr val="000000"/>
            </a:solidFill>
          </a:endParaRPr>
        </a:p>
      </dgm:t>
    </dgm:pt>
    <dgm:pt modelId="{817C99DB-9CA6-41F2-8E6B-2CC3D7201AEB}" type="parTrans" cxnId="{058C4DE0-21C2-4BCD-AD33-401E1664B893}">
      <dgm:prSet/>
      <dgm:spPr/>
      <dgm:t>
        <a:bodyPr/>
        <a:lstStyle/>
        <a:p>
          <a:endParaRPr lang="en-US"/>
        </a:p>
      </dgm:t>
    </dgm:pt>
    <dgm:pt modelId="{05E82A5A-80FC-46C1-B1C8-BF252B91A5A0}" type="sibTrans" cxnId="{058C4DE0-21C2-4BCD-AD33-401E1664B893}">
      <dgm:prSet/>
      <dgm:spPr/>
      <dgm:t>
        <a:bodyPr/>
        <a:lstStyle/>
        <a:p>
          <a:endParaRPr lang="en-US"/>
        </a:p>
      </dgm:t>
    </dgm:pt>
    <dgm:pt modelId="{07C71DA8-8DE1-1947-A063-76E5686A4661}">
      <dgm:prSet custT="1"/>
      <dgm:spPr/>
      <dgm:t>
        <a:bodyPr/>
        <a:lstStyle/>
        <a:p>
          <a:r>
            <a:rPr lang="en-US" sz="1400" b="1" dirty="0" smtClean="0">
              <a:solidFill>
                <a:srgbClr val="000000"/>
              </a:solidFill>
            </a:rPr>
            <a:t>Magnetic Boards and Pieces</a:t>
          </a:r>
          <a:endParaRPr lang="en-US" sz="1400" b="1" dirty="0">
            <a:solidFill>
              <a:srgbClr val="000000"/>
            </a:solidFill>
          </a:endParaRPr>
        </a:p>
      </dgm:t>
    </dgm:pt>
    <dgm:pt modelId="{A0860671-A227-6D4E-BF58-5EE681159710}" type="parTrans" cxnId="{7820F119-C5D5-1245-BC81-7531535BF074}">
      <dgm:prSet/>
      <dgm:spPr/>
      <dgm:t>
        <a:bodyPr/>
        <a:lstStyle/>
        <a:p>
          <a:endParaRPr lang="en-US"/>
        </a:p>
      </dgm:t>
    </dgm:pt>
    <dgm:pt modelId="{B660C3FA-5815-3340-9D2B-1ECD5AAE7CCF}" type="sibTrans" cxnId="{7820F119-C5D5-1245-BC81-7531535BF074}">
      <dgm:prSet/>
      <dgm:spPr/>
      <dgm:t>
        <a:bodyPr/>
        <a:lstStyle/>
        <a:p>
          <a:endParaRPr lang="en-US"/>
        </a:p>
      </dgm:t>
    </dgm:pt>
    <dgm:pt modelId="{BC5F1C83-45D1-644F-8920-8BB72D7544CF}">
      <dgm:prSet custT="1"/>
      <dgm:spPr/>
      <dgm:t>
        <a:bodyPr/>
        <a:lstStyle/>
        <a:p>
          <a:r>
            <a:rPr lang="en-US" sz="1400" b="1" dirty="0" smtClean="0">
              <a:solidFill>
                <a:srgbClr val="000000"/>
              </a:solidFill>
            </a:rPr>
            <a:t>Flip Crayons</a:t>
          </a:r>
          <a:endParaRPr lang="en-US" sz="1400" b="1" dirty="0">
            <a:solidFill>
              <a:srgbClr val="000000"/>
            </a:solidFill>
          </a:endParaRPr>
        </a:p>
      </dgm:t>
    </dgm:pt>
    <dgm:pt modelId="{431A2D9F-E49D-374F-9B2C-34DC0E1A6C23}" type="parTrans" cxnId="{29BE8B81-55F4-4B4C-A04F-6E3876B3A98F}">
      <dgm:prSet/>
      <dgm:spPr/>
      <dgm:t>
        <a:bodyPr/>
        <a:lstStyle/>
        <a:p>
          <a:endParaRPr lang="en-US"/>
        </a:p>
      </dgm:t>
    </dgm:pt>
    <dgm:pt modelId="{52804603-FE1E-B24D-9A0C-FEE32F3E12E0}" type="sibTrans" cxnId="{29BE8B81-55F4-4B4C-A04F-6E3876B3A98F}">
      <dgm:prSet/>
      <dgm:spPr/>
      <dgm:t>
        <a:bodyPr/>
        <a:lstStyle/>
        <a:p>
          <a:endParaRPr lang="en-US"/>
        </a:p>
      </dgm:t>
    </dgm:pt>
    <dgm:pt modelId="{678EC47A-3FC9-9847-8C67-C9F174100D19}">
      <dgm:prSet custT="1"/>
      <dgm:spPr/>
      <dgm:t>
        <a:bodyPr/>
        <a:lstStyle/>
        <a:p>
          <a:r>
            <a:rPr lang="en-US" sz="1400" b="1" dirty="0" smtClean="0">
              <a:solidFill>
                <a:srgbClr val="000000"/>
              </a:solidFill>
            </a:rPr>
            <a:t>Mat Man</a:t>
          </a:r>
          <a:endParaRPr lang="en-US" sz="1400" b="1" dirty="0">
            <a:solidFill>
              <a:srgbClr val="000000"/>
            </a:solidFill>
          </a:endParaRPr>
        </a:p>
      </dgm:t>
    </dgm:pt>
    <dgm:pt modelId="{753B8E68-59D0-4D46-B3B9-05768B16AEF1}" type="parTrans" cxnId="{37FCB51A-CB12-E84C-AFB3-B004484E7688}">
      <dgm:prSet/>
      <dgm:spPr/>
      <dgm:t>
        <a:bodyPr/>
        <a:lstStyle/>
        <a:p>
          <a:endParaRPr lang="en-US"/>
        </a:p>
      </dgm:t>
    </dgm:pt>
    <dgm:pt modelId="{5CA65EA3-F2A3-1645-9828-4C8A79C77799}" type="sibTrans" cxnId="{37FCB51A-CB12-E84C-AFB3-B004484E7688}">
      <dgm:prSet/>
      <dgm:spPr/>
      <dgm:t>
        <a:bodyPr/>
        <a:lstStyle/>
        <a:p>
          <a:endParaRPr lang="en-US"/>
        </a:p>
      </dgm:t>
    </dgm:pt>
    <dgm:pt modelId="{04803385-A826-4282-B26C-ECA44116C9AE}" type="pres">
      <dgm:prSet presAssocID="{DD355DBC-0910-4E92-B118-F6DA60C0F79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41FCCB9-4B41-4A0C-B1B3-2F20AFA3C234}" type="pres">
      <dgm:prSet presAssocID="{8C44737D-7C89-484B-99F7-723ABB126806}" presName="comp" presStyleCnt="0"/>
      <dgm:spPr/>
    </dgm:pt>
    <dgm:pt modelId="{F8E245D4-8FAF-485A-AAAC-04A1FEA5F9B7}" type="pres">
      <dgm:prSet presAssocID="{8C44737D-7C89-484B-99F7-723ABB126806}" presName="box" presStyleLbl="node1" presStyleIdx="0" presStyleCnt="7" custLinFactNeighborY="0"/>
      <dgm:spPr/>
      <dgm:t>
        <a:bodyPr/>
        <a:lstStyle/>
        <a:p>
          <a:endParaRPr lang="en-US"/>
        </a:p>
      </dgm:t>
    </dgm:pt>
    <dgm:pt modelId="{EA7386F1-5531-4B55-B315-E11FFEF3EB56}" type="pres">
      <dgm:prSet presAssocID="{8C44737D-7C89-484B-99F7-723ABB126806}" presName="img" presStyleLbl="fgImgPlace1" presStyleIdx="0" presStyleCnt="7" custScaleX="6704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221B63C-88EB-4396-8291-D8C2FA240319}" type="pres">
      <dgm:prSet presAssocID="{8C44737D-7C89-484B-99F7-723ABB126806}" presName="text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E055C92-09DA-4FEC-91EC-687EF1139D6E}" type="pres">
      <dgm:prSet presAssocID="{527EBBDF-5C5E-4D1A-A241-C63EBDB6BFC2}" presName="spacer" presStyleCnt="0"/>
      <dgm:spPr/>
    </dgm:pt>
    <dgm:pt modelId="{13BD372A-EF84-45B4-9A5E-02A6097A83CD}" type="pres">
      <dgm:prSet presAssocID="{C592B503-4712-49ED-8888-B433D6CEE9DE}" presName="comp" presStyleCnt="0"/>
      <dgm:spPr/>
    </dgm:pt>
    <dgm:pt modelId="{6435F05D-5EB4-4EC6-B855-D2D753A7D0DF}" type="pres">
      <dgm:prSet presAssocID="{C592B503-4712-49ED-8888-B433D6CEE9DE}" presName="box" presStyleLbl="node1" presStyleIdx="1" presStyleCnt="7"/>
      <dgm:spPr/>
      <dgm:t>
        <a:bodyPr/>
        <a:lstStyle/>
        <a:p>
          <a:endParaRPr lang="en-US"/>
        </a:p>
      </dgm:t>
    </dgm:pt>
    <dgm:pt modelId="{E76089B6-3816-42B9-92D0-C2B3ECE00779}" type="pres">
      <dgm:prSet presAssocID="{C592B503-4712-49ED-8888-B433D6CEE9DE}" presName="img" presStyleLbl="fgImgPlace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0DEA7E3-D2C8-4F4E-8C1C-994AFF0B1D69}" type="pres">
      <dgm:prSet presAssocID="{C592B503-4712-49ED-8888-B433D6CEE9DE}" presName="text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2D430A-4B51-459A-ACB9-2534E0A10A13}" type="pres">
      <dgm:prSet presAssocID="{9EC9805F-28C4-47DC-8DA8-3BAF38C6727B}" presName="spacer" presStyleCnt="0"/>
      <dgm:spPr/>
    </dgm:pt>
    <dgm:pt modelId="{60F74721-BA59-4CD4-A6A9-7963372A67D1}" type="pres">
      <dgm:prSet presAssocID="{BA8CDF2A-B8C2-48E1-B50E-6F3E19CCC8E1}" presName="comp" presStyleCnt="0"/>
      <dgm:spPr/>
    </dgm:pt>
    <dgm:pt modelId="{7D121052-7F9C-4655-A5B4-0CD042C0E94F}" type="pres">
      <dgm:prSet presAssocID="{BA8CDF2A-B8C2-48E1-B50E-6F3E19CCC8E1}" presName="box" presStyleLbl="node1" presStyleIdx="2" presStyleCnt="7"/>
      <dgm:spPr/>
      <dgm:t>
        <a:bodyPr/>
        <a:lstStyle/>
        <a:p>
          <a:endParaRPr lang="en-US"/>
        </a:p>
      </dgm:t>
    </dgm:pt>
    <dgm:pt modelId="{ADFEE9EB-0B66-47FC-9622-383529B0BF64}" type="pres">
      <dgm:prSet presAssocID="{BA8CDF2A-B8C2-48E1-B50E-6F3E19CCC8E1}" presName="img" presStyleLbl="fgImgPlace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086DBB7-04AE-4589-8DCF-1C7466A26CF0}" type="pres">
      <dgm:prSet presAssocID="{BA8CDF2A-B8C2-48E1-B50E-6F3E19CCC8E1}" presName="text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BF7380-C930-4767-B859-3F5CD6BA5FDA}" type="pres">
      <dgm:prSet presAssocID="{C3D05DA7-3FAD-4AF3-B06F-22F3AAF4883A}" presName="spacer" presStyleCnt="0"/>
      <dgm:spPr/>
    </dgm:pt>
    <dgm:pt modelId="{CE9F1CC2-316E-B342-879C-2360D96222C7}" type="pres">
      <dgm:prSet presAssocID="{07C71DA8-8DE1-1947-A063-76E5686A4661}" presName="comp" presStyleCnt="0"/>
      <dgm:spPr/>
    </dgm:pt>
    <dgm:pt modelId="{1DF5D8A4-88A9-6D4B-B883-0B1781E0BAC2}" type="pres">
      <dgm:prSet presAssocID="{07C71DA8-8DE1-1947-A063-76E5686A4661}" presName="box" presStyleLbl="node1" presStyleIdx="3" presStyleCnt="7"/>
      <dgm:spPr/>
      <dgm:t>
        <a:bodyPr/>
        <a:lstStyle/>
        <a:p>
          <a:endParaRPr lang="en-US"/>
        </a:p>
      </dgm:t>
    </dgm:pt>
    <dgm:pt modelId="{7EFB58D3-1D3C-B348-9606-D1CBFE269C84}" type="pres">
      <dgm:prSet presAssocID="{07C71DA8-8DE1-1947-A063-76E5686A4661}" presName="img" presStyleLbl="fgImgPlace1" presStyleIdx="3" presStyleCnt="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75581D2-ED1C-5C4B-B3E3-D1B5CBA54AFE}" type="pres">
      <dgm:prSet presAssocID="{07C71DA8-8DE1-1947-A063-76E5686A4661}" presName="text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167AFE-480A-374C-8A54-DA221977A8ED}" type="pres">
      <dgm:prSet presAssocID="{B660C3FA-5815-3340-9D2B-1ECD5AAE7CCF}" presName="spacer" presStyleCnt="0"/>
      <dgm:spPr/>
    </dgm:pt>
    <dgm:pt modelId="{27CC873D-789A-426D-AED2-C6A531C919D5}" type="pres">
      <dgm:prSet presAssocID="{A04D31D4-0557-4535-A7E5-75B85FF83846}" presName="comp" presStyleCnt="0"/>
      <dgm:spPr/>
    </dgm:pt>
    <dgm:pt modelId="{2FBAD180-43C2-4CD1-9A74-899F53D5A311}" type="pres">
      <dgm:prSet presAssocID="{A04D31D4-0557-4535-A7E5-75B85FF83846}" presName="box" presStyleLbl="node1" presStyleIdx="4" presStyleCnt="7"/>
      <dgm:spPr/>
      <dgm:t>
        <a:bodyPr/>
        <a:lstStyle/>
        <a:p>
          <a:endParaRPr lang="en-US"/>
        </a:p>
      </dgm:t>
    </dgm:pt>
    <dgm:pt modelId="{33E66E40-6D70-4FAA-9D65-23851A5C2D01}" type="pres">
      <dgm:prSet presAssocID="{A04D31D4-0557-4535-A7E5-75B85FF83846}" presName="img" presStyleLbl="fgImgPlace1" presStyleIdx="4" presStyleCnt="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1A3EAF3-10F4-4221-8F78-1137E88B3FB5}" type="pres">
      <dgm:prSet presAssocID="{A04D31D4-0557-4535-A7E5-75B85FF83846}" presName="text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E5DB20-BBEC-5C4B-B187-85E91CCC9744}" type="pres">
      <dgm:prSet presAssocID="{05E82A5A-80FC-46C1-B1C8-BF252B91A5A0}" presName="spacer" presStyleCnt="0"/>
      <dgm:spPr/>
    </dgm:pt>
    <dgm:pt modelId="{2E52D36E-B54C-B444-9791-03FBC6400192}" type="pres">
      <dgm:prSet presAssocID="{BC5F1C83-45D1-644F-8920-8BB72D7544CF}" presName="comp" presStyleCnt="0"/>
      <dgm:spPr/>
    </dgm:pt>
    <dgm:pt modelId="{EEFC5AF5-BD40-1D45-B76C-22528D443D3F}" type="pres">
      <dgm:prSet presAssocID="{BC5F1C83-45D1-644F-8920-8BB72D7544CF}" presName="box" presStyleLbl="node1" presStyleIdx="5" presStyleCnt="7" custLinFactNeighborX="1613" custLinFactNeighborY="-7077"/>
      <dgm:spPr/>
      <dgm:t>
        <a:bodyPr/>
        <a:lstStyle/>
        <a:p>
          <a:endParaRPr lang="en-US"/>
        </a:p>
      </dgm:t>
    </dgm:pt>
    <dgm:pt modelId="{AF73220C-5F7B-8C47-8115-E5F1C66D8B40}" type="pres">
      <dgm:prSet presAssocID="{BC5F1C83-45D1-644F-8920-8BB72D7544CF}" presName="img" presStyleLbl="fgImgPlace1" presStyleIdx="5" presStyleCnt="7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245B215-636E-3542-A03A-8510CB26A7ED}" type="pres">
      <dgm:prSet presAssocID="{BC5F1C83-45D1-644F-8920-8BB72D7544CF}" presName="text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0D8DE5-8EBF-E94C-BA30-882444D14CFC}" type="pres">
      <dgm:prSet presAssocID="{52804603-FE1E-B24D-9A0C-FEE32F3E12E0}" presName="spacer" presStyleCnt="0"/>
      <dgm:spPr/>
    </dgm:pt>
    <dgm:pt modelId="{1356F677-8F60-754A-8B7C-013F790B87F3}" type="pres">
      <dgm:prSet presAssocID="{678EC47A-3FC9-9847-8C67-C9F174100D19}" presName="comp" presStyleCnt="0"/>
      <dgm:spPr/>
    </dgm:pt>
    <dgm:pt modelId="{3350A015-0821-F349-A7F9-5EF707DF9DB3}" type="pres">
      <dgm:prSet presAssocID="{678EC47A-3FC9-9847-8C67-C9F174100D19}" presName="box" presStyleLbl="node1" presStyleIdx="6" presStyleCnt="7" custLinFactNeighborY="-8257"/>
      <dgm:spPr/>
      <dgm:t>
        <a:bodyPr/>
        <a:lstStyle/>
        <a:p>
          <a:endParaRPr lang="en-US"/>
        </a:p>
      </dgm:t>
    </dgm:pt>
    <dgm:pt modelId="{114CE441-8915-D942-BFBE-B725975E5A83}" type="pres">
      <dgm:prSet presAssocID="{678EC47A-3FC9-9847-8C67-C9F174100D19}" presName="img" presStyleLbl="fgImgPlace1" presStyleIdx="6" presStyleCnt="7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D7CAFAB-18FC-9845-81DC-7DB8FDD7E026}" type="pres">
      <dgm:prSet presAssocID="{678EC47A-3FC9-9847-8C67-C9F174100D19}" presName="text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8C4DE0-21C2-4BCD-AD33-401E1664B893}" srcId="{DD355DBC-0910-4E92-B118-F6DA60C0F792}" destId="{A04D31D4-0557-4535-A7E5-75B85FF83846}" srcOrd="4" destOrd="0" parTransId="{817C99DB-9CA6-41F2-8E6B-2CC3D7201AEB}" sibTransId="{05E82A5A-80FC-46C1-B1C8-BF252B91A5A0}"/>
    <dgm:cxn modelId="{DC00E39C-994B-47A6-A581-AA99A7E504D8}" type="presOf" srcId="{C592B503-4712-49ED-8888-B433D6CEE9DE}" destId="{E0DEA7E3-D2C8-4F4E-8C1C-994AFF0B1D69}" srcOrd="1" destOrd="0" presId="urn:microsoft.com/office/officeart/2005/8/layout/vList4#2"/>
    <dgm:cxn modelId="{B973E66B-561D-4C9B-8618-62E171A23EF8}" type="presOf" srcId="{8C44737D-7C89-484B-99F7-723ABB126806}" destId="{C221B63C-88EB-4396-8291-D8C2FA240319}" srcOrd="1" destOrd="0" presId="urn:microsoft.com/office/officeart/2005/8/layout/vList4#2"/>
    <dgm:cxn modelId="{7820F119-C5D5-1245-BC81-7531535BF074}" srcId="{DD355DBC-0910-4E92-B118-F6DA60C0F792}" destId="{07C71DA8-8DE1-1947-A063-76E5686A4661}" srcOrd="3" destOrd="0" parTransId="{A0860671-A227-6D4E-BF58-5EE681159710}" sibTransId="{B660C3FA-5815-3340-9D2B-1ECD5AAE7CCF}"/>
    <dgm:cxn modelId="{FCBF339A-EBA0-4B8B-9B0C-147CCB610BA2}" type="presOf" srcId="{DD355DBC-0910-4E92-B118-F6DA60C0F792}" destId="{04803385-A826-4282-B26C-ECA44116C9AE}" srcOrd="0" destOrd="0" presId="urn:microsoft.com/office/officeart/2005/8/layout/vList4#2"/>
    <dgm:cxn modelId="{314DF246-5FB0-4C0A-8F89-51C3AA349791}" srcId="{DD355DBC-0910-4E92-B118-F6DA60C0F792}" destId="{8C44737D-7C89-484B-99F7-723ABB126806}" srcOrd="0" destOrd="0" parTransId="{7F2AA70F-07F2-44CE-8DF6-4315B1BE784A}" sibTransId="{527EBBDF-5C5E-4D1A-A241-C63EBDB6BFC2}"/>
    <dgm:cxn modelId="{CE31B3FB-373E-BF43-A368-6F24E480332E}" type="presOf" srcId="{07C71DA8-8DE1-1947-A063-76E5686A4661}" destId="{C75581D2-ED1C-5C4B-B3E3-D1B5CBA54AFE}" srcOrd="1" destOrd="0" presId="urn:microsoft.com/office/officeart/2005/8/layout/vList4#2"/>
    <dgm:cxn modelId="{E96252EB-CFDC-48AC-A9B9-F8CEB022B25A}" type="presOf" srcId="{A04D31D4-0557-4535-A7E5-75B85FF83846}" destId="{2FBAD180-43C2-4CD1-9A74-899F53D5A311}" srcOrd="0" destOrd="0" presId="urn:microsoft.com/office/officeart/2005/8/layout/vList4#2"/>
    <dgm:cxn modelId="{CDD9FCBD-414A-41DA-BE23-5C115506438E}" type="presOf" srcId="{BA8CDF2A-B8C2-48E1-B50E-6F3E19CCC8E1}" destId="{E086DBB7-04AE-4589-8DCF-1C7466A26CF0}" srcOrd="1" destOrd="0" presId="urn:microsoft.com/office/officeart/2005/8/layout/vList4#2"/>
    <dgm:cxn modelId="{B6C3360F-8D2E-5842-A80B-2265DD7F8950}" type="presOf" srcId="{678EC47A-3FC9-9847-8C67-C9F174100D19}" destId="{3350A015-0821-F349-A7F9-5EF707DF9DB3}" srcOrd="0" destOrd="0" presId="urn:microsoft.com/office/officeart/2005/8/layout/vList4#2"/>
    <dgm:cxn modelId="{484A3E85-A9FF-B342-88E3-6135EC9548E9}" type="presOf" srcId="{07C71DA8-8DE1-1947-A063-76E5686A4661}" destId="{1DF5D8A4-88A9-6D4B-B883-0B1781E0BAC2}" srcOrd="0" destOrd="0" presId="urn:microsoft.com/office/officeart/2005/8/layout/vList4#2"/>
    <dgm:cxn modelId="{29BE8B81-55F4-4B4C-A04F-6E3876B3A98F}" srcId="{DD355DBC-0910-4E92-B118-F6DA60C0F792}" destId="{BC5F1C83-45D1-644F-8920-8BB72D7544CF}" srcOrd="5" destOrd="0" parTransId="{431A2D9F-E49D-374F-9B2C-34DC0E1A6C23}" sibTransId="{52804603-FE1E-B24D-9A0C-FEE32F3E12E0}"/>
    <dgm:cxn modelId="{4A86E77C-1B78-144E-B068-530AA5FA5C84}" type="presOf" srcId="{BC5F1C83-45D1-644F-8920-8BB72D7544CF}" destId="{6245B215-636E-3542-A03A-8510CB26A7ED}" srcOrd="1" destOrd="0" presId="urn:microsoft.com/office/officeart/2005/8/layout/vList4#2"/>
    <dgm:cxn modelId="{BDDF6598-DC84-4309-AB5D-2FD0F2E94779}" type="presOf" srcId="{BA8CDF2A-B8C2-48E1-B50E-6F3E19CCC8E1}" destId="{7D121052-7F9C-4655-A5B4-0CD042C0E94F}" srcOrd="0" destOrd="0" presId="urn:microsoft.com/office/officeart/2005/8/layout/vList4#2"/>
    <dgm:cxn modelId="{DE46CCCA-E490-D34B-B228-7B63AD098AF9}" type="presOf" srcId="{BC5F1C83-45D1-644F-8920-8BB72D7544CF}" destId="{EEFC5AF5-BD40-1D45-B76C-22528D443D3F}" srcOrd="0" destOrd="0" presId="urn:microsoft.com/office/officeart/2005/8/layout/vList4#2"/>
    <dgm:cxn modelId="{8791F4EF-2FAC-704B-A783-2B6844436562}" type="presOf" srcId="{678EC47A-3FC9-9847-8C67-C9F174100D19}" destId="{6D7CAFAB-18FC-9845-81DC-7DB8FDD7E026}" srcOrd="1" destOrd="0" presId="urn:microsoft.com/office/officeart/2005/8/layout/vList4#2"/>
    <dgm:cxn modelId="{37FCB51A-CB12-E84C-AFB3-B004484E7688}" srcId="{DD355DBC-0910-4E92-B118-F6DA60C0F792}" destId="{678EC47A-3FC9-9847-8C67-C9F174100D19}" srcOrd="6" destOrd="0" parTransId="{753B8E68-59D0-4D46-B3B9-05768B16AEF1}" sibTransId="{5CA65EA3-F2A3-1645-9828-4C8A79C77799}"/>
    <dgm:cxn modelId="{A1A5AC90-1A45-4FFF-9FF1-B2984A605643}" srcId="{DD355DBC-0910-4E92-B118-F6DA60C0F792}" destId="{BA8CDF2A-B8C2-48E1-B50E-6F3E19CCC8E1}" srcOrd="2" destOrd="0" parTransId="{93EDB3B8-887E-4BF6-BF3F-53FA9A6687FD}" sibTransId="{C3D05DA7-3FAD-4AF3-B06F-22F3AAF4883A}"/>
    <dgm:cxn modelId="{8AA65C55-54C6-45C5-8F48-6A5A9350A275}" srcId="{DD355DBC-0910-4E92-B118-F6DA60C0F792}" destId="{C592B503-4712-49ED-8888-B433D6CEE9DE}" srcOrd="1" destOrd="0" parTransId="{100D6B2D-0EF7-4E03-8E09-DA47F271BE5B}" sibTransId="{9EC9805F-28C4-47DC-8DA8-3BAF38C6727B}"/>
    <dgm:cxn modelId="{57FE89E2-0202-4765-A20C-BF1F7F35AB65}" type="presOf" srcId="{C592B503-4712-49ED-8888-B433D6CEE9DE}" destId="{6435F05D-5EB4-4EC6-B855-D2D753A7D0DF}" srcOrd="0" destOrd="0" presId="urn:microsoft.com/office/officeart/2005/8/layout/vList4#2"/>
    <dgm:cxn modelId="{22E8801E-32F0-45A1-97E5-217F7CBAFB2D}" type="presOf" srcId="{A04D31D4-0557-4535-A7E5-75B85FF83846}" destId="{F1A3EAF3-10F4-4221-8F78-1137E88B3FB5}" srcOrd="1" destOrd="0" presId="urn:microsoft.com/office/officeart/2005/8/layout/vList4#2"/>
    <dgm:cxn modelId="{0D8E3AE5-AD81-4B0C-B44B-50B813778825}" type="presOf" srcId="{8C44737D-7C89-484B-99F7-723ABB126806}" destId="{F8E245D4-8FAF-485A-AAAC-04A1FEA5F9B7}" srcOrd="0" destOrd="0" presId="urn:microsoft.com/office/officeart/2005/8/layout/vList4#2"/>
    <dgm:cxn modelId="{F0D4E199-84F7-4AF9-8E50-AC587F597A7D}" type="presParOf" srcId="{04803385-A826-4282-B26C-ECA44116C9AE}" destId="{E41FCCB9-4B41-4A0C-B1B3-2F20AFA3C234}" srcOrd="0" destOrd="0" presId="urn:microsoft.com/office/officeart/2005/8/layout/vList4#2"/>
    <dgm:cxn modelId="{E800AD6F-D29B-4255-9A13-82D7B54D2CD6}" type="presParOf" srcId="{E41FCCB9-4B41-4A0C-B1B3-2F20AFA3C234}" destId="{F8E245D4-8FAF-485A-AAAC-04A1FEA5F9B7}" srcOrd="0" destOrd="0" presId="urn:microsoft.com/office/officeart/2005/8/layout/vList4#2"/>
    <dgm:cxn modelId="{42C10EA8-2C1D-4AF5-AA5C-2BF6F9DCF158}" type="presParOf" srcId="{E41FCCB9-4B41-4A0C-B1B3-2F20AFA3C234}" destId="{EA7386F1-5531-4B55-B315-E11FFEF3EB56}" srcOrd="1" destOrd="0" presId="urn:microsoft.com/office/officeart/2005/8/layout/vList4#2"/>
    <dgm:cxn modelId="{C3C24957-167A-4046-95F0-8042469CDB32}" type="presParOf" srcId="{E41FCCB9-4B41-4A0C-B1B3-2F20AFA3C234}" destId="{C221B63C-88EB-4396-8291-D8C2FA240319}" srcOrd="2" destOrd="0" presId="urn:microsoft.com/office/officeart/2005/8/layout/vList4#2"/>
    <dgm:cxn modelId="{C8BC0E6E-386C-4DC2-A049-8ACF9B761E2A}" type="presParOf" srcId="{04803385-A826-4282-B26C-ECA44116C9AE}" destId="{4E055C92-09DA-4FEC-91EC-687EF1139D6E}" srcOrd="1" destOrd="0" presId="urn:microsoft.com/office/officeart/2005/8/layout/vList4#2"/>
    <dgm:cxn modelId="{19A3D6D2-16E9-406F-B0BD-09076ECD3D0F}" type="presParOf" srcId="{04803385-A826-4282-B26C-ECA44116C9AE}" destId="{13BD372A-EF84-45B4-9A5E-02A6097A83CD}" srcOrd="2" destOrd="0" presId="urn:microsoft.com/office/officeart/2005/8/layout/vList4#2"/>
    <dgm:cxn modelId="{612F4B82-FAFE-4ED0-8880-C9BED61FE200}" type="presParOf" srcId="{13BD372A-EF84-45B4-9A5E-02A6097A83CD}" destId="{6435F05D-5EB4-4EC6-B855-D2D753A7D0DF}" srcOrd="0" destOrd="0" presId="urn:microsoft.com/office/officeart/2005/8/layout/vList4#2"/>
    <dgm:cxn modelId="{CCB9B75A-2092-487F-8499-971BFF516416}" type="presParOf" srcId="{13BD372A-EF84-45B4-9A5E-02A6097A83CD}" destId="{E76089B6-3816-42B9-92D0-C2B3ECE00779}" srcOrd="1" destOrd="0" presId="urn:microsoft.com/office/officeart/2005/8/layout/vList4#2"/>
    <dgm:cxn modelId="{BF85E24B-9F7B-4DCB-BC15-18EAF5776C95}" type="presParOf" srcId="{13BD372A-EF84-45B4-9A5E-02A6097A83CD}" destId="{E0DEA7E3-D2C8-4F4E-8C1C-994AFF0B1D69}" srcOrd="2" destOrd="0" presId="urn:microsoft.com/office/officeart/2005/8/layout/vList4#2"/>
    <dgm:cxn modelId="{5BFBFBFE-6EDA-46C4-BC2C-41FBC1413344}" type="presParOf" srcId="{04803385-A826-4282-B26C-ECA44116C9AE}" destId="{932D430A-4B51-459A-ACB9-2534E0A10A13}" srcOrd="3" destOrd="0" presId="urn:microsoft.com/office/officeart/2005/8/layout/vList4#2"/>
    <dgm:cxn modelId="{2C556D93-CDBA-4F3F-ADFA-F057692C7F0F}" type="presParOf" srcId="{04803385-A826-4282-B26C-ECA44116C9AE}" destId="{60F74721-BA59-4CD4-A6A9-7963372A67D1}" srcOrd="4" destOrd="0" presId="urn:microsoft.com/office/officeart/2005/8/layout/vList4#2"/>
    <dgm:cxn modelId="{D618BCAF-63AE-4DCA-BA08-A54DAAB8CCC2}" type="presParOf" srcId="{60F74721-BA59-4CD4-A6A9-7963372A67D1}" destId="{7D121052-7F9C-4655-A5B4-0CD042C0E94F}" srcOrd="0" destOrd="0" presId="urn:microsoft.com/office/officeart/2005/8/layout/vList4#2"/>
    <dgm:cxn modelId="{E13C1676-D54B-49C1-B261-778E74F1420D}" type="presParOf" srcId="{60F74721-BA59-4CD4-A6A9-7963372A67D1}" destId="{ADFEE9EB-0B66-47FC-9622-383529B0BF64}" srcOrd="1" destOrd="0" presId="urn:microsoft.com/office/officeart/2005/8/layout/vList4#2"/>
    <dgm:cxn modelId="{27A64580-C65B-4736-BE60-A9EF7F9B758B}" type="presParOf" srcId="{60F74721-BA59-4CD4-A6A9-7963372A67D1}" destId="{E086DBB7-04AE-4589-8DCF-1C7466A26CF0}" srcOrd="2" destOrd="0" presId="urn:microsoft.com/office/officeart/2005/8/layout/vList4#2"/>
    <dgm:cxn modelId="{7D9FA36A-DBFB-4214-A73A-B5A382363D0E}" type="presParOf" srcId="{04803385-A826-4282-B26C-ECA44116C9AE}" destId="{D1BF7380-C930-4767-B859-3F5CD6BA5FDA}" srcOrd="5" destOrd="0" presId="urn:microsoft.com/office/officeart/2005/8/layout/vList4#2"/>
    <dgm:cxn modelId="{7512C8A8-19BF-B147-AB12-625CD7553129}" type="presParOf" srcId="{04803385-A826-4282-B26C-ECA44116C9AE}" destId="{CE9F1CC2-316E-B342-879C-2360D96222C7}" srcOrd="6" destOrd="0" presId="urn:microsoft.com/office/officeart/2005/8/layout/vList4#2"/>
    <dgm:cxn modelId="{F7301B34-B38C-F240-B804-0DAC34B99F2D}" type="presParOf" srcId="{CE9F1CC2-316E-B342-879C-2360D96222C7}" destId="{1DF5D8A4-88A9-6D4B-B883-0B1781E0BAC2}" srcOrd="0" destOrd="0" presId="urn:microsoft.com/office/officeart/2005/8/layout/vList4#2"/>
    <dgm:cxn modelId="{48E75375-A6C6-5547-AB09-B50AEE1DB808}" type="presParOf" srcId="{CE9F1CC2-316E-B342-879C-2360D96222C7}" destId="{7EFB58D3-1D3C-B348-9606-D1CBFE269C84}" srcOrd="1" destOrd="0" presId="urn:microsoft.com/office/officeart/2005/8/layout/vList4#2"/>
    <dgm:cxn modelId="{D17DAEFF-3247-2749-8A19-37EA94B94281}" type="presParOf" srcId="{CE9F1CC2-316E-B342-879C-2360D96222C7}" destId="{C75581D2-ED1C-5C4B-B3E3-D1B5CBA54AFE}" srcOrd="2" destOrd="0" presId="urn:microsoft.com/office/officeart/2005/8/layout/vList4#2"/>
    <dgm:cxn modelId="{EC55782C-46ED-8C48-A5DC-AC8025FF9A1F}" type="presParOf" srcId="{04803385-A826-4282-B26C-ECA44116C9AE}" destId="{A6167AFE-480A-374C-8A54-DA221977A8ED}" srcOrd="7" destOrd="0" presId="urn:microsoft.com/office/officeart/2005/8/layout/vList4#2"/>
    <dgm:cxn modelId="{F56A6F3D-5AA3-4EA0-A763-6ED9516A7C39}" type="presParOf" srcId="{04803385-A826-4282-B26C-ECA44116C9AE}" destId="{27CC873D-789A-426D-AED2-C6A531C919D5}" srcOrd="8" destOrd="0" presId="urn:microsoft.com/office/officeart/2005/8/layout/vList4#2"/>
    <dgm:cxn modelId="{56171CCB-DD97-4A83-A53D-238FB6A85F0C}" type="presParOf" srcId="{27CC873D-789A-426D-AED2-C6A531C919D5}" destId="{2FBAD180-43C2-4CD1-9A74-899F53D5A311}" srcOrd="0" destOrd="0" presId="urn:microsoft.com/office/officeart/2005/8/layout/vList4#2"/>
    <dgm:cxn modelId="{ED33D7E4-59C4-4C50-BCA1-AFDE18317B34}" type="presParOf" srcId="{27CC873D-789A-426D-AED2-C6A531C919D5}" destId="{33E66E40-6D70-4FAA-9D65-23851A5C2D01}" srcOrd="1" destOrd="0" presId="urn:microsoft.com/office/officeart/2005/8/layout/vList4#2"/>
    <dgm:cxn modelId="{FF5D5954-E44F-461B-8384-AC082B8161BB}" type="presParOf" srcId="{27CC873D-789A-426D-AED2-C6A531C919D5}" destId="{F1A3EAF3-10F4-4221-8F78-1137E88B3FB5}" srcOrd="2" destOrd="0" presId="urn:microsoft.com/office/officeart/2005/8/layout/vList4#2"/>
    <dgm:cxn modelId="{934A9A73-3E1D-3D47-873E-5BEE9D6E6964}" type="presParOf" srcId="{04803385-A826-4282-B26C-ECA44116C9AE}" destId="{ECE5DB20-BBEC-5C4B-B187-85E91CCC9744}" srcOrd="9" destOrd="0" presId="urn:microsoft.com/office/officeart/2005/8/layout/vList4#2"/>
    <dgm:cxn modelId="{DD0D4292-51A4-084C-9BF0-A629DD2622F9}" type="presParOf" srcId="{04803385-A826-4282-B26C-ECA44116C9AE}" destId="{2E52D36E-B54C-B444-9791-03FBC6400192}" srcOrd="10" destOrd="0" presId="urn:microsoft.com/office/officeart/2005/8/layout/vList4#2"/>
    <dgm:cxn modelId="{F42EC6C3-EBE0-AC40-AA2E-C9900D41C30E}" type="presParOf" srcId="{2E52D36E-B54C-B444-9791-03FBC6400192}" destId="{EEFC5AF5-BD40-1D45-B76C-22528D443D3F}" srcOrd="0" destOrd="0" presId="urn:microsoft.com/office/officeart/2005/8/layout/vList4#2"/>
    <dgm:cxn modelId="{B85E1C1F-5DC8-E444-83B2-6ADF68444F7C}" type="presParOf" srcId="{2E52D36E-B54C-B444-9791-03FBC6400192}" destId="{AF73220C-5F7B-8C47-8115-E5F1C66D8B40}" srcOrd="1" destOrd="0" presId="urn:microsoft.com/office/officeart/2005/8/layout/vList4#2"/>
    <dgm:cxn modelId="{CBF11D36-0DED-F647-9798-F58503BB0101}" type="presParOf" srcId="{2E52D36E-B54C-B444-9791-03FBC6400192}" destId="{6245B215-636E-3542-A03A-8510CB26A7ED}" srcOrd="2" destOrd="0" presId="urn:microsoft.com/office/officeart/2005/8/layout/vList4#2"/>
    <dgm:cxn modelId="{4F383145-27F0-4147-9D04-DCD3E49FF253}" type="presParOf" srcId="{04803385-A826-4282-B26C-ECA44116C9AE}" destId="{C90D8DE5-8EBF-E94C-BA30-882444D14CFC}" srcOrd="11" destOrd="0" presId="urn:microsoft.com/office/officeart/2005/8/layout/vList4#2"/>
    <dgm:cxn modelId="{4A169E72-8F0F-694F-964F-3E19FD85FC96}" type="presParOf" srcId="{04803385-A826-4282-B26C-ECA44116C9AE}" destId="{1356F677-8F60-754A-8B7C-013F790B87F3}" srcOrd="12" destOrd="0" presId="urn:microsoft.com/office/officeart/2005/8/layout/vList4#2"/>
    <dgm:cxn modelId="{A936A293-8F59-2F48-96B8-C4226EA346AC}" type="presParOf" srcId="{1356F677-8F60-754A-8B7C-013F790B87F3}" destId="{3350A015-0821-F349-A7F9-5EF707DF9DB3}" srcOrd="0" destOrd="0" presId="urn:microsoft.com/office/officeart/2005/8/layout/vList4#2"/>
    <dgm:cxn modelId="{5836E0F7-84FD-F446-86D3-0685DA1B597A}" type="presParOf" srcId="{1356F677-8F60-754A-8B7C-013F790B87F3}" destId="{114CE441-8915-D942-BFBE-B725975E5A83}" srcOrd="1" destOrd="0" presId="urn:microsoft.com/office/officeart/2005/8/layout/vList4#2"/>
    <dgm:cxn modelId="{4AC3E2E5-D76E-BC49-B9AE-38F61922F6E9}" type="presParOf" srcId="{1356F677-8F60-754A-8B7C-013F790B87F3}" destId="{6D7CAFAB-18FC-9845-81DC-7DB8FDD7E026}" srcOrd="2" destOrd="0" presId="urn:microsoft.com/office/officeart/2005/8/layout/vList4#2"/>
  </dgm:cxnLst>
  <dgm:bg>
    <a:noFill/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15B5E3-6FCB-214E-B13B-A7859D282725}" type="doc">
      <dgm:prSet loTypeId="urn:microsoft.com/office/officeart/2005/8/layout/hList7" loCatId="list" qsTypeId="urn:microsoft.com/office/officeart/2005/8/quickstyle/simple4" qsCatId="simple" csTypeId="urn:microsoft.com/office/officeart/2005/8/colors/accent1_2" csCatId="accent1" phldr="1"/>
      <dgm:spPr/>
    </dgm:pt>
    <dgm:pt modelId="{25B4B889-EBE8-1F48-A359-C3E3F2BAE007}">
      <dgm:prSet/>
      <dgm:spPr/>
      <dgm:t>
        <a:bodyPr/>
        <a:lstStyle/>
        <a:p>
          <a:r>
            <a:rPr lang="en-US" dirty="0" smtClean="0"/>
            <a:t>Readiness</a:t>
          </a:r>
          <a:endParaRPr lang="en-US" dirty="0"/>
        </a:p>
      </dgm:t>
    </dgm:pt>
    <dgm:pt modelId="{6C0C3DDF-FDE5-2F43-B366-1D8FAA22A82A}" type="parTrans" cxnId="{E53AB7E6-34A1-0149-9131-9980B5BF8D89}">
      <dgm:prSet/>
      <dgm:spPr/>
      <dgm:t>
        <a:bodyPr/>
        <a:lstStyle/>
        <a:p>
          <a:endParaRPr lang="en-US"/>
        </a:p>
      </dgm:t>
    </dgm:pt>
    <dgm:pt modelId="{4141BE2F-1334-7643-85A3-25A1A9E9161E}" type="sibTrans" cxnId="{E53AB7E6-34A1-0149-9131-9980B5BF8D89}">
      <dgm:prSet/>
      <dgm:spPr/>
      <dgm:t>
        <a:bodyPr/>
        <a:lstStyle/>
        <a:p>
          <a:endParaRPr lang="en-US"/>
        </a:p>
      </dgm:t>
    </dgm:pt>
    <dgm:pt modelId="{660825BC-E599-AB49-BE69-8E4FFAB1C3E6}">
      <dgm:prSet/>
      <dgm:spPr/>
      <dgm:t>
        <a:bodyPr/>
        <a:lstStyle/>
        <a:p>
          <a:r>
            <a:rPr lang="en-US" dirty="0" smtClean="0"/>
            <a:t>Drawing</a:t>
          </a:r>
          <a:endParaRPr lang="en-US" dirty="0"/>
        </a:p>
      </dgm:t>
    </dgm:pt>
    <dgm:pt modelId="{D77C1C87-29CC-E34B-8FAE-4B020C159C4F}" type="parTrans" cxnId="{76F80DC9-AAB4-4043-9569-A4DD1285FD9B}">
      <dgm:prSet/>
      <dgm:spPr/>
      <dgm:t>
        <a:bodyPr/>
        <a:lstStyle/>
        <a:p>
          <a:endParaRPr lang="en-US"/>
        </a:p>
      </dgm:t>
    </dgm:pt>
    <dgm:pt modelId="{571F81E7-CA1D-9548-BD8A-F737E0AF8C0A}" type="sibTrans" cxnId="{76F80DC9-AAB4-4043-9569-A4DD1285FD9B}">
      <dgm:prSet/>
      <dgm:spPr/>
      <dgm:t>
        <a:bodyPr/>
        <a:lstStyle/>
        <a:p>
          <a:endParaRPr lang="en-US"/>
        </a:p>
      </dgm:t>
    </dgm:pt>
    <dgm:pt modelId="{B64A80B3-ECBE-7644-AD71-E0104E13B154}">
      <dgm:prSet/>
      <dgm:spPr/>
      <dgm:t>
        <a:bodyPr/>
        <a:lstStyle/>
        <a:p>
          <a:r>
            <a:rPr lang="en-US" dirty="0" smtClean="0"/>
            <a:t>Alphabet Knowledge</a:t>
          </a:r>
          <a:endParaRPr lang="en-US" dirty="0"/>
        </a:p>
      </dgm:t>
    </dgm:pt>
    <dgm:pt modelId="{1B9B8B38-21CA-0C4F-B063-4E91ED540D75}" type="parTrans" cxnId="{0A7AA1AE-7351-AF40-ACF5-279C5C4453A6}">
      <dgm:prSet/>
      <dgm:spPr/>
      <dgm:t>
        <a:bodyPr/>
        <a:lstStyle/>
        <a:p>
          <a:endParaRPr lang="en-US"/>
        </a:p>
      </dgm:t>
    </dgm:pt>
    <dgm:pt modelId="{F5B945F3-67BE-2B47-A039-1715FA33EF67}" type="sibTrans" cxnId="{0A7AA1AE-7351-AF40-ACF5-279C5C4453A6}">
      <dgm:prSet/>
      <dgm:spPr/>
      <dgm:t>
        <a:bodyPr/>
        <a:lstStyle/>
        <a:p>
          <a:endParaRPr lang="en-US"/>
        </a:p>
      </dgm:t>
    </dgm:pt>
    <dgm:pt modelId="{C11A09FE-2A32-D84B-BCB0-030F4B6DF545}">
      <dgm:prSet/>
      <dgm:spPr/>
      <dgm:t>
        <a:bodyPr/>
        <a:lstStyle/>
        <a:p>
          <a:r>
            <a:rPr lang="en-US" dirty="0" smtClean="0"/>
            <a:t>Colors &amp; Coloring</a:t>
          </a:r>
          <a:endParaRPr lang="en-US" dirty="0"/>
        </a:p>
      </dgm:t>
    </dgm:pt>
    <dgm:pt modelId="{EDC26454-0D89-8246-94E1-4256A760790F}" type="parTrans" cxnId="{EEF2D531-126F-3647-BA2D-E789DD294816}">
      <dgm:prSet/>
      <dgm:spPr/>
      <dgm:t>
        <a:bodyPr/>
        <a:lstStyle/>
        <a:p>
          <a:endParaRPr lang="en-US"/>
        </a:p>
      </dgm:t>
    </dgm:pt>
    <dgm:pt modelId="{0ABA6E6D-7D9E-A04C-85F4-DB3FA6C10E89}" type="sibTrans" cxnId="{EEF2D531-126F-3647-BA2D-E789DD294816}">
      <dgm:prSet/>
      <dgm:spPr/>
      <dgm:t>
        <a:bodyPr/>
        <a:lstStyle/>
        <a:p>
          <a:endParaRPr lang="en-US"/>
        </a:p>
      </dgm:t>
    </dgm:pt>
    <dgm:pt modelId="{BAB28B57-C934-E64A-9D3F-E800DDC3AF7A}">
      <dgm:prSet/>
      <dgm:spPr/>
      <dgm:t>
        <a:bodyPr/>
        <a:lstStyle/>
        <a:p>
          <a:r>
            <a:rPr lang="en-US" dirty="0" smtClean="0"/>
            <a:t>Pre-Writing</a:t>
          </a:r>
          <a:endParaRPr lang="en-US" dirty="0"/>
        </a:p>
      </dgm:t>
    </dgm:pt>
    <dgm:pt modelId="{FBA483E3-458C-7141-BB06-39F9679186D5}" type="parTrans" cxnId="{CEB8365F-F1E9-5248-9DCF-AF63B0264DBF}">
      <dgm:prSet/>
      <dgm:spPr/>
      <dgm:t>
        <a:bodyPr/>
        <a:lstStyle/>
        <a:p>
          <a:endParaRPr lang="en-US"/>
        </a:p>
      </dgm:t>
    </dgm:pt>
    <dgm:pt modelId="{ED5A0F5B-CFA4-3A4E-A87C-98C47282FFD0}" type="sibTrans" cxnId="{CEB8365F-F1E9-5248-9DCF-AF63B0264DBF}">
      <dgm:prSet/>
      <dgm:spPr/>
      <dgm:t>
        <a:bodyPr/>
        <a:lstStyle/>
        <a:p>
          <a:endParaRPr lang="en-US"/>
        </a:p>
      </dgm:t>
    </dgm:pt>
    <dgm:pt modelId="{B0F142C7-253D-2543-AA91-4CCD4F819C77}">
      <dgm:prSet/>
      <dgm:spPr/>
      <dgm:t>
        <a:bodyPr/>
        <a:lstStyle/>
        <a:p>
          <a:r>
            <a:rPr lang="en-US" dirty="0" smtClean="0"/>
            <a:t>Writing</a:t>
          </a:r>
          <a:endParaRPr lang="en-US" dirty="0"/>
        </a:p>
      </dgm:t>
    </dgm:pt>
    <dgm:pt modelId="{C263B6CE-6404-0F4E-8700-BD3B2E62DA61}" type="parTrans" cxnId="{789CCCAA-E3E8-A448-96D1-A1E9495D5CE2}">
      <dgm:prSet/>
      <dgm:spPr/>
      <dgm:t>
        <a:bodyPr/>
        <a:lstStyle/>
        <a:p>
          <a:endParaRPr lang="en-US"/>
        </a:p>
      </dgm:t>
    </dgm:pt>
    <dgm:pt modelId="{156FFF80-DDD9-7E42-B121-DF971564ECD7}" type="sibTrans" cxnId="{789CCCAA-E3E8-A448-96D1-A1E9495D5CE2}">
      <dgm:prSet/>
      <dgm:spPr/>
      <dgm:t>
        <a:bodyPr/>
        <a:lstStyle/>
        <a:p>
          <a:endParaRPr lang="en-US"/>
        </a:p>
      </dgm:t>
    </dgm:pt>
    <dgm:pt modelId="{43498081-BC50-9D49-A5C0-A7C0A0FBB363}">
      <dgm:prSet/>
      <dgm:spPr/>
      <dgm:t>
        <a:bodyPr/>
        <a:lstStyle/>
        <a:p>
          <a:r>
            <a:rPr lang="en-US" dirty="0" smtClean="0"/>
            <a:t>Counting &amp; Numbers</a:t>
          </a:r>
          <a:endParaRPr lang="en-US" dirty="0"/>
        </a:p>
      </dgm:t>
    </dgm:pt>
    <dgm:pt modelId="{7830E4EB-AC22-0849-B13D-EA8521D9495E}" type="parTrans" cxnId="{9DC2325C-D967-E549-8C7F-4E76CA217FE1}">
      <dgm:prSet/>
      <dgm:spPr/>
      <dgm:t>
        <a:bodyPr/>
        <a:lstStyle/>
        <a:p>
          <a:endParaRPr lang="en-US"/>
        </a:p>
      </dgm:t>
    </dgm:pt>
    <dgm:pt modelId="{82349066-1953-204E-8178-03D78BB93A23}" type="sibTrans" cxnId="{9DC2325C-D967-E549-8C7F-4E76CA217FE1}">
      <dgm:prSet/>
      <dgm:spPr/>
      <dgm:t>
        <a:bodyPr/>
        <a:lstStyle/>
        <a:p>
          <a:endParaRPr lang="en-US"/>
        </a:p>
      </dgm:t>
    </dgm:pt>
    <dgm:pt modelId="{44BE46EC-CDD5-5342-9058-44CDFA1FA856}" type="pres">
      <dgm:prSet presAssocID="{A615B5E3-6FCB-214E-B13B-A7859D282725}" presName="Name0" presStyleCnt="0">
        <dgm:presLayoutVars>
          <dgm:dir/>
          <dgm:resizeHandles val="exact"/>
        </dgm:presLayoutVars>
      </dgm:prSet>
      <dgm:spPr/>
    </dgm:pt>
    <dgm:pt modelId="{733C37AE-6C6E-A54B-9B55-90B9E53E45D2}" type="pres">
      <dgm:prSet presAssocID="{A615B5E3-6FCB-214E-B13B-A7859D282725}" presName="fgShape" presStyleLbl="fgShp" presStyleIdx="0" presStyleCnt="1"/>
      <dgm:spPr/>
    </dgm:pt>
    <dgm:pt modelId="{2A95E480-B229-924C-9D67-3CE544AD5245}" type="pres">
      <dgm:prSet presAssocID="{A615B5E3-6FCB-214E-B13B-A7859D282725}" presName="linComp" presStyleCnt="0"/>
      <dgm:spPr/>
    </dgm:pt>
    <dgm:pt modelId="{131A8720-BAC6-D44E-B64A-15FCBC697AED}" type="pres">
      <dgm:prSet presAssocID="{25B4B889-EBE8-1F48-A359-C3E3F2BAE007}" presName="compNode" presStyleCnt="0"/>
      <dgm:spPr/>
    </dgm:pt>
    <dgm:pt modelId="{5FC68464-F522-9C40-98D2-A08678983649}" type="pres">
      <dgm:prSet presAssocID="{25B4B889-EBE8-1F48-A359-C3E3F2BAE007}" presName="bkgdShape" presStyleLbl="node1" presStyleIdx="0" presStyleCnt="7"/>
      <dgm:spPr/>
      <dgm:t>
        <a:bodyPr/>
        <a:lstStyle/>
        <a:p>
          <a:endParaRPr lang="en-US"/>
        </a:p>
      </dgm:t>
    </dgm:pt>
    <dgm:pt modelId="{19B2EB36-C5CB-524E-9F8E-AEC282CCB2C6}" type="pres">
      <dgm:prSet presAssocID="{25B4B889-EBE8-1F48-A359-C3E3F2BAE007}" presName="nodeTx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EA801C-F318-2647-B394-A019E3FD5F4A}" type="pres">
      <dgm:prSet presAssocID="{25B4B889-EBE8-1F48-A359-C3E3F2BAE007}" presName="invisiNode" presStyleLbl="node1" presStyleIdx="0" presStyleCnt="7"/>
      <dgm:spPr/>
    </dgm:pt>
    <dgm:pt modelId="{7A7EA51A-7502-EA4E-BC3A-23D28D47E727}" type="pres">
      <dgm:prSet presAssocID="{25B4B889-EBE8-1F48-A359-C3E3F2BAE007}" presName="imagNode" presStyleLbl="fgImgPlace1" presStyleIdx="0" presStyleCnt="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87DD672C-D8E7-E843-82A6-990ACCB9D88D}" type="pres">
      <dgm:prSet presAssocID="{4141BE2F-1334-7643-85A3-25A1A9E9161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BFEB441-3507-6F44-8873-0B7F2AD9F127}" type="pres">
      <dgm:prSet presAssocID="{660825BC-E599-AB49-BE69-8E4FFAB1C3E6}" presName="compNode" presStyleCnt="0"/>
      <dgm:spPr/>
    </dgm:pt>
    <dgm:pt modelId="{685A6202-89C2-F24D-8EF2-3996460132AE}" type="pres">
      <dgm:prSet presAssocID="{660825BC-E599-AB49-BE69-8E4FFAB1C3E6}" presName="bkgdShape" presStyleLbl="node1" presStyleIdx="1" presStyleCnt="7"/>
      <dgm:spPr/>
      <dgm:t>
        <a:bodyPr/>
        <a:lstStyle/>
        <a:p>
          <a:endParaRPr lang="en-US"/>
        </a:p>
      </dgm:t>
    </dgm:pt>
    <dgm:pt modelId="{BFB5CF8C-6554-0F44-997C-5FD3EB138250}" type="pres">
      <dgm:prSet presAssocID="{660825BC-E599-AB49-BE69-8E4FFAB1C3E6}" presName="nodeTx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3084DE-DF8C-FF48-9134-E6404D32BB28}" type="pres">
      <dgm:prSet presAssocID="{660825BC-E599-AB49-BE69-8E4FFAB1C3E6}" presName="invisiNode" presStyleLbl="node1" presStyleIdx="1" presStyleCnt="7"/>
      <dgm:spPr/>
    </dgm:pt>
    <dgm:pt modelId="{C10111E6-F52D-9441-8677-A2FB3BC91090}" type="pres">
      <dgm:prSet presAssocID="{660825BC-E599-AB49-BE69-8E4FFAB1C3E6}" presName="imagNode" presStyleLbl="fgImgPlace1" presStyleIdx="1" presStyleCnt="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4FB9C4F6-4FED-CB44-B302-8E1E1BC4B060}" type="pres">
      <dgm:prSet presAssocID="{571F81E7-CA1D-9548-BD8A-F737E0AF8C0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76B87F4-916B-D845-921D-24FC75A58A99}" type="pres">
      <dgm:prSet presAssocID="{B64A80B3-ECBE-7644-AD71-E0104E13B154}" presName="compNode" presStyleCnt="0"/>
      <dgm:spPr/>
    </dgm:pt>
    <dgm:pt modelId="{0B6A823D-055E-2546-870C-1BE139E20021}" type="pres">
      <dgm:prSet presAssocID="{B64A80B3-ECBE-7644-AD71-E0104E13B154}" presName="bkgdShape" presStyleLbl="node1" presStyleIdx="2" presStyleCnt="7"/>
      <dgm:spPr/>
      <dgm:t>
        <a:bodyPr/>
        <a:lstStyle/>
        <a:p>
          <a:endParaRPr lang="en-US"/>
        </a:p>
      </dgm:t>
    </dgm:pt>
    <dgm:pt modelId="{A7998043-6B94-244C-A23F-B0B0B5BC135B}" type="pres">
      <dgm:prSet presAssocID="{B64A80B3-ECBE-7644-AD71-E0104E13B154}" presName="nodeTx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F52A0D-8781-5442-8E3F-9883B9747375}" type="pres">
      <dgm:prSet presAssocID="{B64A80B3-ECBE-7644-AD71-E0104E13B154}" presName="invisiNode" presStyleLbl="node1" presStyleIdx="2" presStyleCnt="7"/>
      <dgm:spPr/>
    </dgm:pt>
    <dgm:pt modelId="{6F57619F-ECC2-924C-883C-0A5C3707A2AE}" type="pres">
      <dgm:prSet presAssocID="{B64A80B3-ECBE-7644-AD71-E0104E13B154}" presName="imagNode" presStyleLbl="fgImgPlace1" presStyleIdx="2" presStyleCnt="7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8EFB2A2A-6A74-F048-BB9F-56B96FD89362}" type="pres">
      <dgm:prSet presAssocID="{F5B945F3-67BE-2B47-A039-1715FA33EF6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F5C9781-8AFA-2F4A-BCFD-0B8C8BF819FF}" type="pres">
      <dgm:prSet presAssocID="{C11A09FE-2A32-D84B-BCB0-030F4B6DF545}" presName="compNode" presStyleCnt="0"/>
      <dgm:spPr/>
    </dgm:pt>
    <dgm:pt modelId="{3A01BD62-FD3A-B745-B2A6-B84AE82176EC}" type="pres">
      <dgm:prSet presAssocID="{C11A09FE-2A32-D84B-BCB0-030F4B6DF545}" presName="bkgdShape" presStyleLbl="node1" presStyleIdx="3" presStyleCnt="7"/>
      <dgm:spPr/>
      <dgm:t>
        <a:bodyPr/>
        <a:lstStyle/>
        <a:p>
          <a:endParaRPr lang="en-US"/>
        </a:p>
      </dgm:t>
    </dgm:pt>
    <dgm:pt modelId="{2956D83E-8A8D-D14D-A1E9-E73A4BA16470}" type="pres">
      <dgm:prSet presAssocID="{C11A09FE-2A32-D84B-BCB0-030F4B6DF545}" presName="nodeTx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4A2F4B-8DD4-1F4D-8520-958E7C37BF8A}" type="pres">
      <dgm:prSet presAssocID="{C11A09FE-2A32-D84B-BCB0-030F4B6DF545}" presName="invisiNode" presStyleLbl="node1" presStyleIdx="3" presStyleCnt="7"/>
      <dgm:spPr/>
    </dgm:pt>
    <dgm:pt modelId="{9FCB27DF-1A8E-4344-8208-99DFFCB5CE48}" type="pres">
      <dgm:prSet presAssocID="{C11A09FE-2A32-D84B-BCB0-030F4B6DF545}" presName="imagNode" presStyleLbl="fgImgPlace1" presStyleIdx="3" presStyleCnt="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98E7A8BA-FE9C-1144-8E70-F96EA2676187}" type="pres">
      <dgm:prSet presAssocID="{0ABA6E6D-7D9E-A04C-85F4-DB3FA6C10E8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8F6B7A8-DE1E-D54A-BD7D-023DEC0BF584}" type="pres">
      <dgm:prSet presAssocID="{BAB28B57-C934-E64A-9D3F-E800DDC3AF7A}" presName="compNode" presStyleCnt="0"/>
      <dgm:spPr/>
    </dgm:pt>
    <dgm:pt modelId="{60B6DFD9-86CD-BD43-801F-F017EE562C72}" type="pres">
      <dgm:prSet presAssocID="{BAB28B57-C934-E64A-9D3F-E800DDC3AF7A}" presName="bkgdShape" presStyleLbl="node1" presStyleIdx="4" presStyleCnt="7"/>
      <dgm:spPr/>
      <dgm:t>
        <a:bodyPr/>
        <a:lstStyle/>
        <a:p>
          <a:endParaRPr lang="en-US"/>
        </a:p>
      </dgm:t>
    </dgm:pt>
    <dgm:pt modelId="{B8B6317B-2510-4346-82D7-643EFDBA0257}" type="pres">
      <dgm:prSet presAssocID="{BAB28B57-C934-E64A-9D3F-E800DDC3AF7A}" presName="nodeTx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8E610A-57B1-3D46-9651-A608339371E9}" type="pres">
      <dgm:prSet presAssocID="{BAB28B57-C934-E64A-9D3F-E800DDC3AF7A}" presName="invisiNode" presStyleLbl="node1" presStyleIdx="4" presStyleCnt="7"/>
      <dgm:spPr/>
    </dgm:pt>
    <dgm:pt modelId="{941C914A-3E6B-EA43-9C58-A16C2B93D512}" type="pres">
      <dgm:prSet presAssocID="{BAB28B57-C934-E64A-9D3F-E800DDC3AF7A}" presName="imagNode" presStyleLbl="fgImgPlace1" presStyleIdx="4" presStyleCnt="7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49DFE2EA-16B0-FC49-B197-60B46C207D00}" type="pres">
      <dgm:prSet presAssocID="{ED5A0F5B-CFA4-3A4E-A87C-98C47282FFD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7A251B7-B7D2-7D49-AC92-04B1572333ED}" type="pres">
      <dgm:prSet presAssocID="{B0F142C7-253D-2543-AA91-4CCD4F819C77}" presName="compNode" presStyleCnt="0"/>
      <dgm:spPr/>
    </dgm:pt>
    <dgm:pt modelId="{398658FA-C527-614A-9919-2E2F5E91DBB7}" type="pres">
      <dgm:prSet presAssocID="{B0F142C7-253D-2543-AA91-4CCD4F819C77}" presName="bkgdShape" presStyleLbl="node1" presStyleIdx="5" presStyleCnt="7"/>
      <dgm:spPr/>
      <dgm:t>
        <a:bodyPr/>
        <a:lstStyle/>
        <a:p>
          <a:endParaRPr lang="en-US"/>
        </a:p>
      </dgm:t>
    </dgm:pt>
    <dgm:pt modelId="{90318313-7FEC-AC46-85FE-B246B623733E}" type="pres">
      <dgm:prSet presAssocID="{B0F142C7-253D-2543-AA91-4CCD4F819C77}" presName="nodeTx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297CBD-B4CE-4F4B-BAA5-46F644591CC4}" type="pres">
      <dgm:prSet presAssocID="{B0F142C7-253D-2543-AA91-4CCD4F819C77}" presName="invisiNode" presStyleLbl="node1" presStyleIdx="5" presStyleCnt="7"/>
      <dgm:spPr/>
    </dgm:pt>
    <dgm:pt modelId="{BFF9F7E0-4067-E44B-B647-B806FB1FE998}" type="pres">
      <dgm:prSet presAssocID="{B0F142C7-253D-2543-AA91-4CCD4F819C77}" presName="imagNode" presStyleLbl="fgImgPlace1" presStyleIdx="5" presStyleCnt="7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3AE6A040-E8C3-D14E-B9AF-FEEC99C60027}" type="pres">
      <dgm:prSet presAssocID="{156FFF80-DDD9-7E42-B121-DF971564ECD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97BBF0A-087D-A946-9884-A92759EE70DF}" type="pres">
      <dgm:prSet presAssocID="{43498081-BC50-9D49-A5C0-A7C0A0FBB363}" presName="compNode" presStyleCnt="0"/>
      <dgm:spPr/>
    </dgm:pt>
    <dgm:pt modelId="{A68A5BD3-16D3-0A4C-9D80-A7912588D030}" type="pres">
      <dgm:prSet presAssocID="{43498081-BC50-9D49-A5C0-A7C0A0FBB363}" presName="bkgdShape" presStyleLbl="node1" presStyleIdx="6" presStyleCnt="7"/>
      <dgm:spPr/>
      <dgm:t>
        <a:bodyPr/>
        <a:lstStyle/>
        <a:p>
          <a:endParaRPr lang="en-US"/>
        </a:p>
      </dgm:t>
    </dgm:pt>
    <dgm:pt modelId="{3F5EA970-9C22-8744-8D3A-C73C4ACB644A}" type="pres">
      <dgm:prSet presAssocID="{43498081-BC50-9D49-A5C0-A7C0A0FBB363}" presName="nodeTx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8F5B99-6C99-F04E-A956-99007E9C5E79}" type="pres">
      <dgm:prSet presAssocID="{43498081-BC50-9D49-A5C0-A7C0A0FBB363}" presName="invisiNode" presStyleLbl="node1" presStyleIdx="6" presStyleCnt="7"/>
      <dgm:spPr/>
    </dgm:pt>
    <dgm:pt modelId="{DBD8E94C-A4D1-404B-914B-53C3AECF5885}" type="pres">
      <dgm:prSet presAssocID="{43498081-BC50-9D49-A5C0-A7C0A0FBB363}" presName="imagNode" presStyleLbl="fgImgPlace1" presStyleIdx="6" presStyleCnt="7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</dgm:ptLst>
  <dgm:cxnLst>
    <dgm:cxn modelId="{76F80DC9-AAB4-4043-9569-A4DD1285FD9B}" srcId="{A615B5E3-6FCB-214E-B13B-A7859D282725}" destId="{660825BC-E599-AB49-BE69-8E4FFAB1C3E6}" srcOrd="1" destOrd="0" parTransId="{D77C1C87-29CC-E34B-8FAE-4B020C159C4F}" sibTransId="{571F81E7-CA1D-9548-BD8A-F737E0AF8C0A}"/>
    <dgm:cxn modelId="{22CAA6A3-D19F-8B40-9EC5-FB15DDCBF696}" type="presOf" srcId="{B64A80B3-ECBE-7644-AD71-E0104E13B154}" destId="{A7998043-6B94-244C-A23F-B0B0B5BC135B}" srcOrd="1" destOrd="0" presId="urn:microsoft.com/office/officeart/2005/8/layout/hList7"/>
    <dgm:cxn modelId="{348C3DE4-27D6-5441-BDC8-8959F8742E80}" type="presOf" srcId="{F5B945F3-67BE-2B47-A039-1715FA33EF67}" destId="{8EFB2A2A-6A74-F048-BB9F-56B96FD89362}" srcOrd="0" destOrd="0" presId="urn:microsoft.com/office/officeart/2005/8/layout/hList7"/>
    <dgm:cxn modelId="{BF30BB3D-5875-0449-822F-B67FB8B05999}" type="presOf" srcId="{A615B5E3-6FCB-214E-B13B-A7859D282725}" destId="{44BE46EC-CDD5-5342-9058-44CDFA1FA856}" srcOrd="0" destOrd="0" presId="urn:microsoft.com/office/officeart/2005/8/layout/hList7"/>
    <dgm:cxn modelId="{E3880CF7-1C04-A344-8C77-E5618A069A7C}" type="presOf" srcId="{43498081-BC50-9D49-A5C0-A7C0A0FBB363}" destId="{A68A5BD3-16D3-0A4C-9D80-A7912588D030}" srcOrd="0" destOrd="0" presId="urn:microsoft.com/office/officeart/2005/8/layout/hList7"/>
    <dgm:cxn modelId="{ECBAF7D9-4007-5542-9179-B768C7900740}" type="presOf" srcId="{C11A09FE-2A32-D84B-BCB0-030F4B6DF545}" destId="{2956D83E-8A8D-D14D-A1E9-E73A4BA16470}" srcOrd="1" destOrd="0" presId="urn:microsoft.com/office/officeart/2005/8/layout/hList7"/>
    <dgm:cxn modelId="{E53AB7E6-34A1-0149-9131-9980B5BF8D89}" srcId="{A615B5E3-6FCB-214E-B13B-A7859D282725}" destId="{25B4B889-EBE8-1F48-A359-C3E3F2BAE007}" srcOrd="0" destOrd="0" parTransId="{6C0C3DDF-FDE5-2F43-B366-1D8FAA22A82A}" sibTransId="{4141BE2F-1334-7643-85A3-25A1A9E9161E}"/>
    <dgm:cxn modelId="{AA1EE07E-FF50-2E43-B2C6-B84A33A3EDA8}" type="presOf" srcId="{4141BE2F-1334-7643-85A3-25A1A9E9161E}" destId="{87DD672C-D8E7-E843-82A6-990ACCB9D88D}" srcOrd="0" destOrd="0" presId="urn:microsoft.com/office/officeart/2005/8/layout/hList7"/>
    <dgm:cxn modelId="{CC38EFFE-4D78-F345-BBBB-973D30669C67}" type="presOf" srcId="{156FFF80-DDD9-7E42-B121-DF971564ECD7}" destId="{3AE6A040-E8C3-D14E-B9AF-FEEC99C60027}" srcOrd="0" destOrd="0" presId="urn:microsoft.com/office/officeart/2005/8/layout/hList7"/>
    <dgm:cxn modelId="{95AB96BB-8A8F-8847-88B3-E6E42F17A3C5}" type="presOf" srcId="{B0F142C7-253D-2543-AA91-4CCD4F819C77}" destId="{90318313-7FEC-AC46-85FE-B246B623733E}" srcOrd="1" destOrd="0" presId="urn:microsoft.com/office/officeart/2005/8/layout/hList7"/>
    <dgm:cxn modelId="{5ED17F2A-4327-BB48-A8CE-8530A0E4C86B}" type="presOf" srcId="{BAB28B57-C934-E64A-9D3F-E800DDC3AF7A}" destId="{B8B6317B-2510-4346-82D7-643EFDBA0257}" srcOrd="1" destOrd="0" presId="urn:microsoft.com/office/officeart/2005/8/layout/hList7"/>
    <dgm:cxn modelId="{2B83174C-637D-1248-9879-C3D2ED6D92E2}" type="presOf" srcId="{ED5A0F5B-CFA4-3A4E-A87C-98C47282FFD0}" destId="{49DFE2EA-16B0-FC49-B197-60B46C207D00}" srcOrd="0" destOrd="0" presId="urn:microsoft.com/office/officeart/2005/8/layout/hList7"/>
    <dgm:cxn modelId="{CEB8365F-F1E9-5248-9DCF-AF63B0264DBF}" srcId="{A615B5E3-6FCB-214E-B13B-A7859D282725}" destId="{BAB28B57-C934-E64A-9D3F-E800DDC3AF7A}" srcOrd="4" destOrd="0" parTransId="{FBA483E3-458C-7141-BB06-39F9679186D5}" sibTransId="{ED5A0F5B-CFA4-3A4E-A87C-98C47282FFD0}"/>
    <dgm:cxn modelId="{36377A6F-334E-A74C-8F9E-03467A8385B7}" type="presOf" srcId="{B0F142C7-253D-2543-AA91-4CCD4F819C77}" destId="{398658FA-C527-614A-9919-2E2F5E91DBB7}" srcOrd="0" destOrd="0" presId="urn:microsoft.com/office/officeart/2005/8/layout/hList7"/>
    <dgm:cxn modelId="{68A3F698-C41C-404F-877F-758373A4866A}" type="presOf" srcId="{43498081-BC50-9D49-A5C0-A7C0A0FBB363}" destId="{3F5EA970-9C22-8744-8D3A-C73C4ACB644A}" srcOrd="1" destOrd="0" presId="urn:microsoft.com/office/officeart/2005/8/layout/hList7"/>
    <dgm:cxn modelId="{EEF2D531-126F-3647-BA2D-E789DD294816}" srcId="{A615B5E3-6FCB-214E-B13B-A7859D282725}" destId="{C11A09FE-2A32-D84B-BCB0-030F4B6DF545}" srcOrd="3" destOrd="0" parTransId="{EDC26454-0D89-8246-94E1-4256A760790F}" sibTransId="{0ABA6E6D-7D9E-A04C-85F4-DB3FA6C10E89}"/>
    <dgm:cxn modelId="{97205C4A-F8A2-1841-8E88-1C847551539C}" type="presOf" srcId="{BAB28B57-C934-E64A-9D3F-E800DDC3AF7A}" destId="{60B6DFD9-86CD-BD43-801F-F017EE562C72}" srcOrd="0" destOrd="0" presId="urn:microsoft.com/office/officeart/2005/8/layout/hList7"/>
    <dgm:cxn modelId="{266F832C-8FBF-7A45-A132-3CB30E3F280B}" type="presOf" srcId="{B64A80B3-ECBE-7644-AD71-E0104E13B154}" destId="{0B6A823D-055E-2546-870C-1BE139E20021}" srcOrd="0" destOrd="0" presId="urn:microsoft.com/office/officeart/2005/8/layout/hList7"/>
    <dgm:cxn modelId="{0A7AA1AE-7351-AF40-ACF5-279C5C4453A6}" srcId="{A615B5E3-6FCB-214E-B13B-A7859D282725}" destId="{B64A80B3-ECBE-7644-AD71-E0104E13B154}" srcOrd="2" destOrd="0" parTransId="{1B9B8B38-21CA-0C4F-B063-4E91ED540D75}" sibTransId="{F5B945F3-67BE-2B47-A039-1715FA33EF67}"/>
    <dgm:cxn modelId="{48EF32B7-20CD-A540-A055-55FAEE417448}" type="presOf" srcId="{25B4B889-EBE8-1F48-A359-C3E3F2BAE007}" destId="{19B2EB36-C5CB-524E-9F8E-AEC282CCB2C6}" srcOrd="1" destOrd="0" presId="urn:microsoft.com/office/officeart/2005/8/layout/hList7"/>
    <dgm:cxn modelId="{1466C718-7E37-E349-93B2-99905F2ECA8A}" type="presOf" srcId="{571F81E7-CA1D-9548-BD8A-F737E0AF8C0A}" destId="{4FB9C4F6-4FED-CB44-B302-8E1E1BC4B060}" srcOrd="0" destOrd="0" presId="urn:microsoft.com/office/officeart/2005/8/layout/hList7"/>
    <dgm:cxn modelId="{05AC4241-D06E-B44B-9551-81E80B79F7F9}" type="presOf" srcId="{C11A09FE-2A32-D84B-BCB0-030F4B6DF545}" destId="{3A01BD62-FD3A-B745-B2A6-B84AE82176EC}" srcOrd="0" destOrd="0" presId="urn:microsoft.com/office/officeart/2005/8/layout/hList7"/>
    <dgm:cxn modelId="{7B164928-FB34-9548-A204-0234E521C4F3}" type="presOf" srcId="{25B4B889-EBE8-1F48-A359-C3E3F2BAE007}" destId="{5FC68464-F522-9C40-98D2-A08678983649}" srcOrd="0" destOrd="0" presId="urn:microsoft.com/office/officeart/2005/8/layout/hList7"/>
    <dgm:cxn modelId="{789CCCAA-E3E8-A448-96D1-A1E9495D5CE2}" srcId="{A615B5E3-6FCB-214E-B13B-A7859D282725}" destId="{B0F142C7-253D-2543-AA91-4CCD4F819C77}" srcOrd="5" destOrd="0" parTransId="{C263B6CE-6404-0F4E-8700-BD3B2E62DA61}" sibTransId="{156FFF80-DDD9-7E42-B121-DF971564ECD7}"/>
    <dgm:cxn modelId="{7EB0AAA1-DEAF-3A49-89DD-39BED0D14FE6}" type="presOf" srcId="{660825BC-E599-AB49-BE69-8E4FFAB1C3E6}" destId="{BFB5CF8C-6554-0F44-997C-5FD3EB138250}" srcOrd="1" destOrd="0" presId="urn:microsoft.com/office/officeart/2005/8/layout/hList7"/>
    <dgm:cxn modelId="{BC11ED27-CFD4-FD44-AEA6-77B422FD663E}" type="presOf" srcId="{0ABA6E6D-7D9E-A04C-85F4-DB3FA6C10E89}" destId="{98E7A8BA-FE9C-1144-8E70-F96EA2676187}" srcOrd="0" destOrd="0" presId="urn:microsoft.com/office/officeart/2005/8/layout/hList7"/>
    <dgm:cxn modelId="{9DC2325C-D967-E549-8C7F-4E76CA217FE1}" srcId="{A615B5E3-6FCB-214E-B13B-A7859D282725}" destId="{43498081-BC50-9D49-A5C0-A7C0A0FBB363}" srcOrd="6" destOrd="0" parTransId="{7830E4EB-AC22-0849-B13D-EA8521D9495E}" sibTransId="{82349066-1953-204E-8178-03D78BB93A23}"/>
    <dgm:cxn modelId="{2D46FC24-A6C8-444E-B752-B2E693115D1D}" type="presOf" srcId="{660825BC-E599-AB49-BE69-8E4FFAB1C3E6}" destId="{685A6202-89C2-F24D-8EF2-3996460132AE}" srcOrd="0" destOrd="0" presId="urn:microsoft.com/office/officeart/2005/8/layout/hList7"/>
    <dgm:cxn modelId="{A12E985B-5B34-4B4B-B079-F93E412E232D}" type="presParOf" srcId="{44BE46EC-CDD5-5342-9058-44CDFA1FA856}" destId="{733C37AE-6C6E-A54B-9B55-90B9E53E45D2}" srcOrd="0" destOrd="0" presId="urn:microsoft.com/office/officeart/2005/8/layout/hList7"/>
    <dgm:cxn modelId="{5724C099-F7F0-FA47-B926-563BFF5ED021}" type="presParOf" srcId="{44BE46EC-CDD5-5342-9058-44CDFA1FA856}" destId="{2A95E480-B229-924C-9D67-3CE544AD5245}" srcOrd="1" destOrd="0" presId="urn:microsoft.com/office/officeart/2005/8/layout/hList7"/>
    <dgm:cxn modelId="{85D8330E-D49F-7C42-BBF4-3202931F978D}" type="presParOf" srcId="{2A95E480-B229-924C-9D67-3CE544AD5245}" destId="{131A8720-BAC6-D44E-B64A-15FCBC697AED}" srcOrd="0" destOrd="0" presId="urn:microsoft.com/office/officeart/2005/8/layout/hList7"/>
    <dgm:cxn modelId="{8979B338-A1D8-1347-96AF-F948F583A937}" type="presParOf" srcId="{131A8720-BAC6-D44E-B64A-15FCBC697AED}" destId="{5FC68464-F522-9C40-98D2-A08678983649}" srcOrd="0" destOrd="0" presId="urn:microsoft.com/office/officeart/2005/8/layout/hList7"/>
    <dgm:cxn modelId="{F371F1FD-88F2-2E45-99E6-6D702D6F13C4}" type="presParOf" srcId="{131A8720-BAC6-D44E-B64A-15FCBC697AED}" destId="{19B2EB36-C5CB-524E-9F8E-AEC282CCB2C6}" srcOrd="1" destOrd="0" presId="urn:microsoft.com/office/officeart/2005/8/layout/hList7"/>
    <dgm:cxn modelId="{024918CE-75D4-0649-98C1-0C738C7AADFF}" type="presParOf" srcId="{131A8720-BAC6-D44E-B64A-15FCBC697AED}" destId="{08EA801C-F318-2647-B394-A019E3FD5F4A}" srcOrd="2" destOrd="0" presId="urn:microsoft.com/office/officeart/2005/8/layout/hList7"/>
    <dgm:cxn modelId="{532D8A35-C8F8-1342-B1E7-1392AB82C681}" type="presParOf" srcId="{131A8720-BAC6-D44E-B64A-15FCBC697AED}" destId="{7A7EA51A-7502-EA4E-BC3A-23D28D47E727}" srcOrd="3" destOrd="0" presId="urn:microsoft.com/office/officeart/2005/8/layout/hList7"/>
    <dgm:cxn modelId="{889BE383-E0C5-304E-8E73-F2DCBB6E6A22}" type="presParOf" srcId="{2A95E480-B229-924C-9D67-3CE544AD5245}" destId="{87DD672C-D8E7-E843-82A6-990ACCB9D88D}" srcOrd="1" destOrd="0" presId="urn:microsoft.com/office/officeart/2005/8/layout/hList7"/>
    <dgm:cxn modelId="{ECA37CA2-4B3E-8C4D-B9DC-EB0840850971}" type="presParOf" srcId="{2A95E480-B229-924C-9D67-3CE544AD5245}" destId="{BBFEB441-3507-6F44-8873-0B7F2AD9F127}" srcOrd="2" destOrd="0" presId="urn:microsoft.com/office/officeart/2005/8/layout/hList7"/>
    <dgm:cxn modelId="{0DC000B5-9009-5C4A-BFE5-9E5977CCED24}" type="presParOf" srcId="{BBFEB441-3507-6F44-8873-0B7F2AD9F127}" destId="{685A6202-89C2-F24D-8EF2-3996460132AE}" srcOrd="0" destOrd="0" presId="urn:microsoft.com/office/officeart/2005/8/layout/hList7"/>
    <dgm:cxn modelId="{F6271BC6-80B3-C94D-8660-DFE9CD3698A1}" type="presParOf" srcId="{BBFEB441-3507-6F44-8873-0B7F2AD9F127}" destId="{BFB5CF8C-6554-0F44-997C-5FD3EB138250}" srcOrd="1" destOrd="0" presId="urn:microsoft.com/office/officeart/2005/8/layout/hList7"/>
    <dgm:cxn modelId="{0EAFBD21-69B3-8246-9ED7-B2CAB43C61ED}" type="presParOf" srcId="{BBFEB441-3507-6F44-8873-0B7F2AD9F127}" destId="{AC3084DE-DF8C-FF48-9134-E6404D32BB28}" srcOrd="2" destOrd="0" presId="urn:microsoft.com/office/officeart/2005/8/layout/hList7"/>
    <dgm:cxn modelId="{87CF05E0-98E3-4A4F-9DF3-0359BBBA2E42}" type="presParOf" srcId="{BBFEB441-3507-6F44-8873-0B7F2AD9F127}" destId="{C10111E6-F52D-9441-8677-A2FB3BC91090}" srcOrd="3" destOrd="0" presId="urn:microsoft.com/office/officeart/2005/8/layout/hList7"/>
    <dgm:cxn modelId="{6FDF2CCD-9E0C-174F-8086-4D59CFECE868}" type="presParOf" srcId="{2A95E480-B229-924C-9D67-3CE544AD5245}" destId="{4FB9C4F6-4FED-CB44-B302-8E1E1BC4B060}" srcOrd="3" destOrd="0" presId="urn:microsoft.com/office/officeart/2005/8/layout/hList7"/>
    <dgm:cxn modelId="{F497FC89-9687-B541-9470-16CFB033B35F}" type="presParOf" srcId="{2A95E480-B229-924C-9D67-3CE544AD5245}" destId="{D76B87F4-916B-D845-921D-24FC75A58A99}" srcOrd="4" destOrd="0" presId="urn:microsoft.com/office/officeart/2005/8/layout/hList7"/>
    <dgm:cxn modelId="{659F4912-9C9F-8243-91F3-532B6F506B7F}" type="presParOf" srcId="{D76B87F4-916B-D845-921D-24FC75A58A99}" destId="{0B6A823D-055E-2546-870C-1BE139E20021}" srcOrd="0" destOrd="0" presId="urn:microsoft.com/office/officeart/2005/8/layout/hList7"/>
    <dgm:cxn modelId="{E5D4E55E-8BEB-F44A-BA71-4C624CCCB238}" type="presParOf" srcId="{D76B87F4-916B-D845-921D-24FC75A58A99}" destId="{A7998043-6B94-244C-A23F-B0B0B5BC135B}" srcOrd="1" destOrd="0" presId="urn:microsoft.com/office/officeart/2005/8/layout/hList7"/>
    <dgm:cxn modelId="{02A4F085-93E7-D143-A19A-C41A90C3510F}" type="presParOf" srcId="{D76B87F4-916B-D845-921D-24FC75A58A99}" destId="{80F52A0D-8781-5442-8E3F-9883B9747375}" srcOrd="2" destOrd="0" presId="urn:microsoft.com/office/officeart/2005/8/layout/hList7"/>
    <dgm:cxn modelId="{16C9B6A2-0ABD-854D-AD7E-A37A30FB0ED4}" type="presParOf" srcId="{D76B87F4-916B-D845-921D-24FC75A58A99}" destId="{6F57619F-ECC2-924C-883C-0A5C3707A2AE}" srcOrd="3" destOrd="0" presId="urn:microsoft.com/office/officeart/2005/8/layout/hList7"/>
    <dgm:cxn modelId="{C0FFE504-2BE7-6249-A519-5C089CD93A8C}" type="presParOf" srcId="{2A95E480-B229-924C-9D67-3CE544AD5245}" destId="{8EFB2A2A-6A74-F048-BB9F-56B96FD89362}" srcOrd="5" destOrd="0" presId="urn:microsoft.com/office/officeart/2005/8/layout/hList7"/>
    <dgm:cxn modelId="{C90927C9-35E8-B940-B939-F4BFD84BBA92}" type="presParOf" srcId="{2A95E480-B229-924C-9D67-3CE544AD5245}" destId="{CF5C9781-8AFA-2F4A-BCFD-0B8C8BF819FF}" srcOrd="6" destOrd="0" presId="urn:microsoft.com/office/officeart/2005/8/layout/hList7"/>
    <dgm:cxn modelId="{D1F82079-5529-0641-A5BA-1341AA05DA99}" type="presParOf" srcId="{CF5C9781-8AFA-2F4A-BCFD-0B8C8BF819FF}" destId="{3A01BD62-FD3A-B745-B2A6-B84AE82176EC}" srcOrd="0" destOrd="0" presId="urn:microsoft.com/office/officeart/2005/8/layout/hList7"/>
    <dgm:cxn modelId="{CFEA579B-4936-DC4B-8F30-334C9AEF9CE0}" type="presParOf" srcId="{CF5C9781-8AFA-2F4A-BCFD-0B8C8BF819FF}" destId="{2956D83E-8A8D-D14D-A1E9-E73A4BA16470}" srcOrd="1" destOrd="0" presId="urn:microsoft.com/office/officeart/2005/8/layout/hList7"/>
    <dgm:cxn modelId="{089A342C-EE2D-BF40-8F97-8FA015AD92AA}" type="presParOf" srcId="{CF5C9781-8AFA-2F4A-BCFD-0B8C8BF819FF}" destId="{B34A2F4B-8DD4-1F4D-8520-958E7C37BF8A}" srcOrd="2" destOrd="0" presId="urn:microsoft.com/office/officeart/2005/8/layout/hList7"/>
    <dgm:cxn modelId="{65B99134-96B8-F545-8DB0-776E1DB74BC3}" type="presParOf" srcId="{CF5C9781-8AFA-2F4A-BCFD-0B8C8BF819FF}" destId="{9FCB27DF-1A8E-4344-8208-99DFFCB5CE48}" srcOrd="3" destOrd="0" presId="urn:microsoft.com/office/officeart/2005/8/layout/hList7"/>
    <dgm:cxn modelId="{CEF8C46E-6D84-5145-A77F-41BE0AF5335D}" type="presParOf" srcId="{2A95E480-B229-924C-9D67-3CE544AD5245}" destId="{98E7A8BA-FE9C-1144-8E70-F96EA2676187}" srcOrd="7" destOrd="0" presId="urn:microsoft.com/office/officeart/2005/8/layout/hList7"/>
    <dgm:cxn modelId="{37D6D4CA-B46B-D445-9B24-2F381AD4FA45}" type="presParOf" srcId="{2A95E480-B229-924C-9D67-3CE544AD5245}" destId="{D8F6B7A8-DE1E-D54A-BD7D-023DEC0BF584}" srcOrd="8" destOrd="0" presId="urn:microsoft.com/office/officeart/2005/8/layout/hList7"/>
    <dgm:cxn modelId="{6F7A3129-A9F4-F945-860D-009DD79411EE}" type="presParOf" srcId="{D8F6B7A8-DE1E-D54A-BD7D-023DEC0BF584}" destId="{60B6DFD9-86CD-BD43-801F-F017EE562C72}" srcOrd="0" destOrd="0" presId="urn:microsoft.com/office/officeart/2005/8/layout/hList7"/>
    <dgm:cxn modelId="{D449894E-F15A-2248-893C-9D64D7FE823D}" type="presParOf" srcId="{D8F6B7A8-DE1E-D54A-BD7D-023DEC0BF584}" destId="{B8B6317B-2510-4346-82D7-643EFDBA0257}" srcOrd="1" destOrd="0" presId="urn:microsoft.com/office/officeart/2005/8/layout/hList7"/>
    <dgm:cxn modelId="{A98A9AEA-25C9-2E46-B1E8-BDA3A55316BC}" type="presParOf" srcId="{D8F6B7A8-DE1E-D54A-BD7D-023DEC0BF584}" destId="{DB8E610A-57B1-3D46-9651-A608339371E9}" srcOrd="2" destOrd="0" presId="urn:microsoft.com/office/officeart/2005/8/layout/hList7"/>
    <dgm:cxn modelId="{E566B899-3F4B-414F-8A17-B824EB17277F}" type="presParOf" srcId="{D8F6B7A8-DE1E-D54A-BD7D-023DEC0BF584}" destId="{941C914A-3E6B-EA43-9C58-A16C2B93D512}" srcOrd="3" destOrd="0" presId="urn:microsoft.com/office/officeart/2005/8/layout/hList7"/>
    <dgm:cxn modelId="{70B5A7E2-1949-7A48-B024-90EEC4929D91}" type="presParOf" srcId="{2A95E480-B229-924C-9D67-3CE544AD5245}" destId="{49DFE2EA-16B0-FC49-B197-60B46C207D00}" srcOrd="9" destOrd="0" presId="urn:microsoft.com/office/officeart/2005/8/layout/hList7"/>
    <dgm:cxn modelId="{342D4501-3B02-094A-A9A2-4D53D5CDB608}" type="presParOf" srcId="{2A95E480-B229-924C-9D67-3CE544AD5245}" destId="{E7A251B7-B7D2-7D49-AC92-04B1572333ED}" srcOrd="10" destOrd="0" presId="urn:microsoft.com/office/officeart/2005/8/layout/hList7"/>
    <dgm:cxn modelId="{224FD475-44B8-0A44-A583-21E596C0D923}" type="presParOf" srcId="{E7A251B7-B7D2-7D49-AC92-04B1572333ED}" destId="{398658FA-C527-614A-9919-2E2F5E91DBB7}" srcOrd="0" destOrd="0" presId="urn:microsoft.com/office/officeart/2005/8/layout/hList7"/>
    <dgm:cxn modelId="{B82D9784-3521-DA4C-8ED1-63B790BD6806}" type="presParOf" srcId="{E7A251B7-B7D2-7D49-AC92-04B1572333ED}" destId="{90318313-7FEC-AC46-85FE-B246B623733E}" srcOrd="1" destOrd="0" presId="urn:microsoft.com/office/officeart/2005/8/layout/hList7"/>
    <dgm:cxn modelId="{34A72B84-D096-7248-B703-23BC337ED6DE}" type="presParOf" srcId="{E7A251B7-B7D2-7D49-AC92-04B1572333ED}" destId="{13297CBD-B4CE-4F4B-BAA5-46F644591CC4}" srcOrd="2" destOrd="0" presId="urn:microsoft.com/office/officeart/2005/8/layout/hList7"/>
    <dgm:cxn modelId="{E6688F42-C0E7-124F-8C7A-A46489857AA2}" type="presParOf" srcId="{E7A251B7-B7D2-7D49-AC92-04B1572333ED}" destId="{BFF9F7E0-4067-E44B-B647-B806FB1FE998}" srcOrd="3" destOrd="0" presId="urn:microsoft.com/office/officeart/2005/8/layout/hList7"/>
    <dgm:cxn modelId="{4185BA97-3A35-C84E-907F-358994F5EACF}" type="presParOf" srcId="{2A95E480-B229-924C-9D67-3CE544AD5245}" destId="{3AE6A040-E8C3-D14E-B9AF-FEEC99C60027}" srcOrd="11" destOrd="0" presId="urn:microsoft.com/office/officeart/2005/8/layout/hList7"/>
    <dgm:cxn modelId="{742B1BF3-748F-9749-97BA-4DFF53E9BD29}" type="presParOf" srcId="{2A95E480-B229-924C-9D67-3CE544AD5245}" destId="{497BBF0A-087D-A946-9884-A92759EE70DF}" srcOrd="12" destOrd="0" presId="urn:microsoft.com/office/officeart/2005/8/layout/hList7"/>
    <dgm:cxn modelId="{E38A830F-590D-2B48-875A-C67F192F0BF8}" type="presParOf" srcId="{497BBF0A-087D-A946-9884-A92759EE70DF}" destId="{A68A5BD3-16D3-0A4C-9D80-A7912588D030}" srcOrd="0" destOrd="0" presId="urn:microsoft.com/office/officeart/2005/8/layout/hList7"/>
    <dgm:cxn modelId="{A1EBB6E9-3810-6145-A30F-FEEEE514E5A8}" type="presParOf" srcId="{497BBF0A-087D-A946-9884-A92759EE70DF}" destId="{3F5EA970-9C22-8744-8D3A-C73C4ACB644A}" srcOrd="1" destOrd="0" presId="urn:microsoft.com/office/officeart/2005/8/layout/hList7"/>
    <dgm:cxn modelId="{74534CAC-7590-9F4C-AF13-DCCFE9EC8118}" type="presParOf" srcId="{497BBF0A-087D-A946-9884-A92759EE70DF}" destId="{F08F5B99-6C99-F04E-A956-99007E9C5E79}" srcOrd="2" destOrd="0" presId="urn:microsoft.com/office/officeart/2005/8/layout/hList7"/>
    <dgm:cxn modelId="{14702C52-B950-F348-BFF2-834A76BB6BCD}" type="presParOf" srcId="{497BBF0A-087D-A946-9884-A92759EE70DF}" destId="{DBD8E94C-A4D1-404B-914B-53C3AECF5885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355DBC-0910-4E92-B118-F6DA60C0F792}" type="doc">
      <dgm:prSet loTypeId="urn:microsoft.com/office/officeart/2005/8/layout/vList4#2" loCatId="list" qsTypeId="urn:microsoft.com/office/officeart/2005/8/quickstyle/simple2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3269688D-A584-7640-A336-4D21A49C143B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000000"/>
              </a:solidFill>
            </a:rPr>
            <a:t>A-B-C Tough &amp; Flip Cards</a:t>
          </a:r>
          <a:endParaRPr lang="en-US" sz="1400" b="1" dirty="0">
            <a:solidFill>
              <a:srgbClr val="000000"/>
            </a:solidFill>
          </a:endParaRPr>
        </a:p>
      </dgm:t>
    </dgm:pt>
    <dgm:pt modelId="{FB3675EC-7970-9B46-9701-78A063B3828B}" type="parTrans" cxnId="{B8976905-D7E1-A440-9AF7-1BA5454244D8}">
      <dgm:prSet/>
      <dgm:spPr/>
      <dgm:t>
        <a:bodyPr/>
        <a:lstStyle/>
        <a:p>
          <a:endParaRPr lang="en-US"/>
        </a:p>
      </dgm:t>
    </dgm:pt>
    <dgm:pt modelId="{16FE5CD4-B47C-5D4A-82C3-48A342EC9887}" type="sibTrans" cxnId="{B8976905-D7E1-A440-9AF7-1BA5454244D8}">
      <dgm:prSet/>
      <dgm:spPr/>
      <dgm:t>
        <a:bodyPr/>
        <a:lstStyle/>
        <a:p>
          <a:endParaRPr lang="en-US"/>
        </a:p>
      </dgm:t>
    </dgm:pt>
    <dgm:pt modelId="{BC82D5C1-6096-CB4F-A438-B71A903C8680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000000"/>
              </a:solidFill>
            </a:rPr>
            <a:t>Word Time</a:t>
          </a:r>
          <a:endParaRPr lang="en-US" sz="1400" b="1" dirty="0">
            <a:solidFill>
              <a:srgbClr val="000000"/>
            </a:solidFill>
          </a:endParaRPr>
        </a:p>
      </dgm:t>
    </dgm:pt>
    <dgm:pt modelId="{4E9E3A5B-43EB-FB4C-8ADB-ED5081ADCC21}" type="parTrans" cxnId="{11E0366A-644A-9446-BBE5-230462F8C20F}">
      <dgm:prSet/>
      <dgm:spPr/>
      <dgm:t>
        <a:bodyPr/>
        <a:lstStyle/>
        <a:p>
          <a:endParaRPr lang="en-US"/>
        </a:p>
      </dgm:t>
    </dgm:pt>
    <dgm:pt modelId="{9AD1E7BF-3E08-264A-8342-2143997D0CF4}" type="sibTrans" cxnId="{11E0366A-644A-9446-BBE5-230462F8C20F}">
      <dgm:prSet/>
      <dgm:spPr/>
      <dgm:t>
        <a:bodyPr/>
        <a:lstStyle/>
        <a:p>
          <a:endParaRPr lang="en-US"/>
        </a:p>
      </dgm:t>
    </dgm:pt>
    <dgm:pt modelId="{DB85EC9A-48C9-5B44-A4FD-9C7DBC593687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000000"/>
              </a:solidFill>
            </a:rPr>
            <a:t>Line It Up</a:t>
          </a:r>
          <a:endParaRPr lang="en-US" sz="1400" b="1" dirty="0">
            <a:solidFill>
              <a:srgbClr val="000000"/>
            </a:solidFill>
          </a:endParaRPr>
        </a:p>
      </dgm:t>
    </dgm:pt>
    <dgm:pt modelId="{CE3ECA62-42BD-CD49-B5E4-CC7F0A17087A}" type="parTrans" cxnId="{4579EC45-53BD-BC4D-9EA9-9A9251426244}">
      <dgm:prSet/>
      <dgm:spPr/>
      <dgm:t>
        <a:bodyPr/>
        <a:lstStyle/>
        <a:p>
          <a:endParaRPr lang="en-US"/>
        </a:p>
      </dgm:t>
    </dgm:pt>
    <dgm:pt modelId="{AE7E21B5-66C2-0049-93A6-2401BE74AC86}" type="sibTrans" cxnId="{4579EC45-53BD-BC4D-9EA9-9A9251426244}">
      <dgm:prSet/>
      <dgm:spPr/>
      <dgm:t>
        <a:bodyPr/>
        <a:lstStyle/>
        <a:p>
          <a:endParaRPr lang="en-US"/>
        </a:p>
      </dgm:t>
    </dgm:pt>
    <dgm:pt modelId="{471EE50B-734D-2E4D-BBB2-221D6937C154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000000"/>
              </a:solidFill>
            </a:rPr>
            <a:t>Sound Around Box</a:t>
          </a:r>
          <a:endParaRPr lang="en-US" sz="1400" b="1" dirty="0">
            <a:solidFill>
              <a:srgbClr val="000000"/>
            </a:solidFill>
          </a:endParaRPr>
        </a:p>
      </dgm:t>
    </dgm:pt>
    <dgm:pt modelId="{84220E3D-AC2D-CA4E-9CB4-4A733E534920}" type="parTrans" cxnId="{61FF3831-3957-694D-A69D-28030D1A228F}">
      <dgm:prSet/>
      <dgm:spPr/>
      <dgm:t>
        <a:bodyPr/>
        <a:lstStyle/>
        <a:p>
          <a:endParaRPr lang="en-US"/>
        </a:p>
      </dgm:t>
    </dgm:pt>
    <dgm:pt modelId="{BCC6A173-0D61-844F-9834-2EE813CAD225}" type="sibTrans" cxnId="{61FF3831-3957-694D-A69D-28030D1A228F}">
      <dgm:prSet/>
      <dgm:spPr/>
      <dgm:t>
        <a:bodyPr/>
        <a:lstStyle/>
        <a:p>
          <a:endParaRPr lang="en-US"/>
        </a:p>
      </dgm:t>
    </dgm:pt>
    <dgm:pt modelId="{04803385-A826-4282-B26C-ECA44116C9AE}" type="pres">
      <dgm:prSet presAssocID="{DD355DBC-0910-4E92-B118-F6DA60C0F79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9EBF1C-C797-514A-BD24-FDCA1FEF358E}" type="pres">
      <dgm:prSet presAssocID="{471EE50B-734D-2E4D-BBB2-221D6937C154}" presName="comp" presStyleCnt="0"/>
      <dgm:spPr/>
    </dgm:pt>
    <dgm:pt modelId="{219D63E7-2EC4-A947-A66F-0747E738CF6C}" type="pres">
      <dgm:prSet presAssocID="{471EE50B-734D-2E4D-BBB2-221D6937C154}" presName="box" presStyleLbl="node1" presStyleIdx="0" presStyleCnt="4"/>
      <dgm:spPr/>
      <dgm:t>
        <a:bodyPr/>
        <a:lstStyle/>
        <a:p>
          <a:endParaRPr lang="en-US"/>
        </a:p>
      </dgm:t>
    </dgm:pt>
    <dgm:pt modelId="{4C37E662-2DEA-B24A-9801-9B2B6FEB693D}" type="pres">
      <dgm:prSet presAssocID="{471EE50B-734D-2E4D-BBB2-221D6937C154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BDB8E21-F40B-AB43-867C-A06F117DE2D5}" type="pres">
      <dgm:prSet presAssocID="{471EE50B-734D-2E4D-BBB2-221D6937C154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2AB70A-3844-6F48-87BB-F86CAA6EBA2A}" type="pres">
      <dgm:prSet presAssocID="{BCC6A173-0D61-844F-9834-2EE813CAD225}" presName="spacer" presStyleCnt="0"/>
      <dgm:spPr/>
    </dgm:pt>
    <dgm:pt modelId="{E2D3248A-42D2-C948-B907-59A2C1C9A030}" type="pres">
      <dgm:prSet presAssocID="{DB85EC9A-48C9-5B44-A4FD-9C7DBC593687}" presName="comp" presStyleCnt="0"/>
      <dgm:spPr/>
    </dgm:pt>
    <dgm:pt modelId="{67AB617D-2941-3C42-9080-4F335562C9DC}" type="pres">
      <dgm:prSet presAssocID="{DB85EC9A-48C9-5B44-A4FD-9C7DBC593687}" presName="box" presStyleLbl="node1" presStyleIdx="1" presStyleCnt="4"/>
      <dgm:spPr/>
      <dgm:t>
        <a:bodyPr/>
        <a:lstStyle/>
        <a:p>
          <a:endParaRPr lang="en-US"/>
        </a:p>
      </dgm:t>
    </dgm:pt>
    <dgm:pt modelId="{0AFD0549-5099-3D43-AD25-9372AE27EE8D}" type="pres">
      <dgm:prSet presAssocID="{DB85EC9A-48C9-5B44-A4FD-9C7DBC593687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80228291-672D-0042-AE5E-A26FDE8D4D51}" type="pres">
      <dgm:prSet presAssocID="{DB85EC9A-48C9-5B44-A4FD-9C7DBC593687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5A0D6F-E437-0E43-9198-9D6197B6C921}" type="pres">
      <dgm:prSet presAssocID="{AE7E21B5-66C2-0049-93A6-2401BE74AC86}" presName="spacer" presStyleCnt="0"/>
      <dgm:spPr/>
    </dgm:pt>
    <dgm:pt modelId="{81915E0A-F821-8A42-B26A-98D0F70EEA6E}" type="pres">
      <dgm:prSet presAssocID="{3269688D-A584-7640-A336-4D21A49C143B}" presName="comp" presStyleCnt="0"/>
      <dgm:spPr/>
    </dgm:pt>
    <dgm:pt modelId="{8D8A0071-4651-0E40-A267-F6FFC134FBF9}" type="pres">
      <dgm:prSet presAssocID="{3269688D-A584-7640-A336-4D21A49C143B}" presName="box" presStyleLbl="node1" presStyleIdx="2" presStyleCnt="4"/>
      <dgm:spPr/>
      <dgm:t>
        <a:bodyPr/>
        <a:lstStyle/>
        <a:p>
          <a:endParaRPr lang="en-US"/>
        </a:p>
      </dgm:t>
    </dgm:pt>
    <dgm:pt modelId="{5AB86C2D-70B2-054E-AF18-82D244B09480}" type="pres">
      <dgm:prSet presAssocID="{3269688D-A584-7640-A336-4D21A49C143B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AD14237-4B25-8240-8FBE-8A080B9C0D5C}" type="pres">
      <dgm:prSet presAssocID="{3269688D-A584-7640-A336-4D21A49C143B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51F862-9698-F242-A59B-702784FC755C}" type="pres">
      <dgm:prSet presAssocID="{16FE5CD4-B47C-5D4A-82C3-48A342EC9887}" presName="spacer" presStyleCnt="0"/>
      <dgm:spPr/>
    </dgm:pt>
    <dgm:pt modelId="{BB9141A0-394D-CF40-8B36-66BB3002549B}" type="pres">
      <dgm:prSet presAssocID="{BC82D5C1-6096-CB4F-A438-B71A903C8680}" presName="comp" presStyleCnt="0"/>
      <dgm:spPr/>
    </dgm:pt>
    <dgm:pt modelId="{841A01F3-113E-1B49-8492-B1203E1C9FD1}" type="pres">
      <dgm:prSet presAssocID="{BC82D5C1-6096-CB4F-A438-B71A903C8680}" presName="box" presStyleLbl="node1" presStyleIdx="3" presStyleCnt="4"/>
      <dgm:spPr/>
      <dgm:t>
        <a:bodyPr/>
        <a:lstStyle/>
        <a:p>
          <a:endParaRPr lang="en-US"/>
        </a:p>
      </dgm:t>
    </dgm:pt>
    <dgm:pt modelId="{02BF0E72-1E47-054A-9C6D-578D5BFB5BC2}" type="pres">
      <dgm:prSet presAssocID="{BC82D5C1-6096-CB4F-A438-B71A903C8680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B497C6B-EEFE-B949-8CBF-EA16D02CC4FD}" type="pres">
      <dgm:prSet presAssocID="{BC82D5C1-6096-CB4F-A438-B71A903C8680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A0985A-CFE4-654A-9744-57E298F10BAA}" type="presOf" srcId="{BC82D5C1-6096-CB4F-A438-B71A903C8680}" destId="{841A01F3-113E-1B49-8492-B1203E1C9FD1}" srcOrd="0" destOrd="0" presId="urn:microsoft.com/office/officeart/2005/8/layout/vList4#2"/>
    <dgm:cxn modelId="{48C707F8-5CC5-B144-A717-E8B684BE0E42}" type="presOf" srcId="{471EE50B-734D-2E4D-BBB2-221D6937C154}" destId="{219D63E7-2EC4-A947-A66F-0747E738CF6C}" srcOrd="0" destOrd="0" presId="urn:microsoft.com/office/officeart/2005/8/layout/vList4#2"/>
    <dgm:cxn modelId="{4579EC45-53BD-BC4D-9EA9-9A9251426244}" srcId="{DD355DBC-0910-4E92-B118-F6DA60C0F792}" destId="{DB85EC9A-48C9-5B44-A4FD-9C7DBC593687}" srcOrd="1" destOrd="0" parTransId="{CE3ECA62-42BD-CD49-B5E4-CC7F0A17087A}" sibTransId="{AE7E21B5-66C2-0049-93A6-2401BE74AC86}"/>
    <dgm:cxn modelId="{944EC81C-34AF-E94F-9B24-754C3AE277FB}" type="presOf" srcId="{471EE50B-734D-2E4D-BBB2-221D6937C154}" destId="{DBDB8E21-F40B-AB43-867C-A06F117DE2D5}" srcOrd="1" destOrd="0" presId="urn:microsoft.com/office/officeart/2005/8/layout/vList4#2"/>
    <dgm:cxn modelId="{8B42481F-7496-264E-A075-1E1AFBF3A190}" type="presOf" srcId="{3269688D-A584-7640-A336-4D21A49C143B}" destId="{8D8A0071-4651-0E40-A267-F6FFC134FBF9}" srcOrd="0" destOrd="0" presId="urn:microsoft.com/office/officeart/2005/8/layout/vList4#2"/>
    <dgm:cxn modelId="{626B227D-A3E1-BB41-9A05-BD2289D60B3F}" type="presOf" srcId="{DB85EC9A-48C9-5B44-A4FD-9C7DBC593687}" destId="{67AB617D-2941-3C42-9080-4F335562C9DC}" srcOrd="0" destOrd="0" presId="urn:microsoft.com/office/officeart/2005/8/layout/vList4#2"/>
    <dgm:cxn modelId="{160B0BE1-9C0D-F940-A359-287A58F65678}" type="presOf" srcId="{3269688D-A584-7640-A336-4D21A49C143B}" destId="{BAD14237-4B25-8240-8FBE-8A080B9C0D5C}" srcOrd="1" destOrd="0" presId="urn:microsoft.com/office/officeart/2005/8/layout/vList4#2"/>
    <dgm:cxn modelId="{61FF3831-3957-694D-A69D-28030D1A228F}" srcId="{DD355DBC-0910-4E92-B118-F6DA60C0F792}" destId="{471EE50B-734D-2E4D-BBB2-221D6937C154}" srcOrd="0" destOrd="0" parTransId="{84220E3D-AC2D-CA4E-9CB4-4A733E534920}" sibTransId="{BCC6A173-0D61-844F-9834-2EE813CAD225}"/>
    <dgm:cxn modelId="{11E0366A-644A-9446-BBE5-230462F8C20F}" srcId="{DD355DBC-0910-4E92-B118-F6DA60C0F792}" destId="{BC82D5C1-6096-CB4F-A438-B71A903C8680}" srcOrd="3" destOrd="0" parTransId="{4E9E3A5B-43EB-FB4C-8ADB-ED5081ADCC21}" sibTransId="{9AD1E7BF-3E08-264A-8342-2143997D0CF4}"/>
    <dgm:cxn modelId="{B8976905-D7E1-A440-9AF7-1BA5454244D8}" srcId="{DD355DBC-0910-4E92-B118-F6DA60C0F792}" destId="{3269688D-A584-7640-A336-4D21A49C143B}" srcOrd="2" destOrd="0" parTransId="{FB3675EC-7970-9B46-9701-78A063B3828B}" sibTransId="{16FE5CD4-B47C-5D4A-82C3-48A342EC9887}"/>
    <dgm:cxn modelId="{ED3D903F-86D4-974B-BF0F-8238C494F79B}" type="presOf" srcId="{DB85EC9A-48C9-5B44-A4FD-9C7DBC593687}" destId="{80228291-672D-0042-AE5E-A26FDE8D4D51}" srcOrd="1" destOrd="0" presId="urn:microsoft.com/office/officeart/2005/8/layout/vList4#2"/>
    <dgm:cxn modelId="{4B55B012-2643-264A-8B4B-619D7C79B1DE}" type="presOf" srcId="{BC82D5C1-6096-CB4F-A438-B71A903C8680}" destId="{3B497C6B-EEFE-B949-8CBF-EA16D02CC4FD}" srcOrd="1" destOrd="0" presId="urn:microsoft.com/office/officeart/2005/8/layout/vList4#2"/>
    <dgm:cxn modelId="{062E754D-3936-824A-A33F-CD23DE59F008}" type="presOf" srcId="{DD355DBC-0910-4E92-B118-F6DA60C0F792}" destId="{04803385-A826-4282-B26C-ECA44116C9AE}" srcOrd="0" destOrd="0" presId="urn:microsoft.com/office/officeart/2005/8/layout/vList4#2"/>
    <dgm:cxn modelId="{D0B4053B-E50A-DE49-9171-DFF5A9E9B0B6}" type="presParOf" srcId="{04803385-A826-4282-B26C-ECA44116C9AE}" destId="{7B9EBF1C-C797-514A-BD24-FDCA1FEF358E}" srcOrd="0" destOrd="0" presId="urn:microsoft.com/office/officeart/2005/8/layout/vList4#2"/>
    <dgm:cxn modelId="{78B2B461-F286-A949-90FD-F48BE98911B8}" type="presParOf" srcId="{7B9EBF1C-C797-514A-BD24-FDCA1FEF358E}" destId="{219D63E7-2EC4-A947-A66F-0747E738CF6C}" srcOrd="0" destOrd="0" presId="urn:microsoft.com/office/officeart/2005/8/layout/vList4#2"/>
    <dgm:cxn modelId="{3EB9BFC2-D078-1442-A7EC-E691691220DD}" type="presParOf" srcId="{7B9EBF1C-C797-514A-BD24-FDCA1FEF358E}" destId="{4C37E662-2DEA-B24A-9801-9B2B6FEB693D}" srcOrd="1" destOrd="0" presId="urn:microsoft.com/office/officeart/2005/8/layout/vList4#2"/>
    <dgm:cxn modelId="{64E8D423-CE7C-144C-9EC5-0532405AC758}" type="presParOf" srcId="{7B9EBF1C-C797-514A-BD24-FDCA1FEF358E}" destId="{DBDB8E21-F40B-AB43-867C-A06F117DE2D5}" srcOrd="2" destOrd="0" presId="urn:microsoft.com/office/officeart/2005/8/layout/vList4#2"/>
    <dgm:cxn modelId="{2BC8690C-0C95-F646-A485-20AC24B990A2}" type="presParOf" srcId="{04803385-A826-4282-B26C-ECA44116C9AE}" destId="{C72AB70A-3844-6F48-87BB-F86CAA6EBA2A}" srcOrd="1" destOrd="0" presId="urn:microsoft.com/office/officeart/2005/8/layout/vList4#2"/>
    <dgm:cxn modelId="{1FA4AE53-5D62-1B44-936B-8EF99D5974A1}" type="presParOf" srcId="{04803385-A826-4282-B26C-ECA44116C9AE}" destId="{E2D3248A-42D2-C948-B907-59A2C1C9A030}" srcOrd="2" destOrd="0" presId="urn:microsoft.com/office/officeart/2005/8/layout/vList4#2"/>
    <dgm:cxn modelId="{BB3CEF38-5F87-F143-B19C-7E06BE50658B}" type="presParOf" srcId="{E2D3248A-42D2-C948-B907-59A2C1C9A030}" destId="{67AB617D-2941-3C42-9080-4F335562C9DC}" srcOrd="0" destOrd="0" presId="urn:microsoft.com/office/officeart/2005/8/layout/vList4#2"/>
    <dgm:cxn modelId="{16ADC160-1177-9B44-A995-D42061B4918F}" type="presParOf" srcId="{E2D3248A-42D2-C948-B907-59A2C1C9A030}" destId="{0AFD0549-5099-3D43-AD25-9372AE27EE8D}" srcOrd="1" destOrd="0" presId="urn:microsoft.com/office/officeart/2005/8/layout/vList4#2"/>
    <dgm:cxn modelId="{59506197-E5D6-C941-9AB2-09F289EEA83C}" type="presParOf" srcId="{E2D3248A-42D2-C948-B907-59A2C1C9A030}" destId="{80228291-672D-0042-AE5E-A26FDE8D4D51}" srcOrd="2" destOrd="0" presId="urn:microsoft.com/office/officeart/2005/8/layout/vList4#2"/>
    <dgm:cxn modelId="{589E449C-2DC2-A248-97FE-36D3CB7258A7}" type="presParOf" srcId="{04803385-A826-4282-B26C-ECA44116C9AE}" destId="{885A0D6F-E437-0E43-9198-9D6197B6C921}" srcOrd="3" destOrd="0" presId="urn:microsoft.com/office/officeart/2005/8/layout/vList4#2"/>
    <dgm:cxn modelId="{49F31122-1E6D-6649-9DB6-7FC3694B058D}" type="presParOf" srcId="{04803385-A826-4282-B26C-ECA44116C9AE}" destId="{81915E0A-F821-8A42-B26A-98D0F70EEA6E}" srcOrd="4" destOrd="0" presId="urn:microsoft.com/office/officeart/2005/8/layout/vList4#2"/>
    <dgm:cxn modelId="{B83CF519-3E09-E940-B596-FE87D326EEFA}" type="presParOf" srcId="{81915E0A-F821-8A42-B26A-98D0F70EEA6E}" destId="{8D8A0071-4651-0E40-A267-F6FFC134FBF9}" srcOrd="0" destOrd="0" presId="urn:microsoft.com/office/officeart/2005/8/layout/vList4#2"/>
    <dgm:cxn modelId="{E8097B06-A2B9-2146-A52B-C3B688C5CE2F}" type="presParOf" srcId="{81915E0A-F821-8A42-B26A-98D0F70EEA6E}" destId="{5AB86C2D-70B2-054E-AF18-82D244B09480}" srcOrd="1" destOrd="0" presId="urn:microsoft.com/office/officeart/2005/8/layout/vList4#2"/>
    <dgm:cxn modelId="{C13F8A0F-49CA-4748-AFB0-93D93787D182}" type="presParOf" srcId="{81915E0A-F821-8A42-B26A-98D0F70EEA6E}" destId="{BAD14237-4B25-8240-8FBE-8A080B9C0D5C}" srcOrd="2" destOrd="0" presId="urn:microsoft.com/office/officeart/2005/8/layout/vList4#2"/>
    <dgm:cxn modelId="{637126BA-2E45-BC47-ABDA-6746D353704A}" type="presParOf" srcId="{04803385-A826-4282-B26C-ECA44116C9AE}" destId="{6851F862-9698-F242-A59B-702784FC755C}" srcOrd="5" destOrd="0" presId="urn:microsoft.com/office/officeart/2005/8/layout/vList4#2"/>
    <dgm:cxn modelId="{6D109593-A5B2-7F44-A56D-FA1F00C94551}" type="presParOf" srcId="{04803385-A826-4282-B26C-ECA44116C9AE}" destId="{BB9141A0-394D-CF40-8B36-66BB3002549B}" srcOrd="6" destOrd="0" presId="urn:microsoft.com/office/officeart/2005/8/layout/vList4#2"/>
    <dgm:cxn modelId="{D7798992-4D10-4241-9292-7E9E395C2905}" type="presParOf" srcId="{BB9141A0-394D-CF40-8B36-66BB3002549B}" destId="{841A01F3-113E-1B49-8492-B1203E1C9FD1}" srcOrd="0" destOrd="0" presId="urn:microsoft.com/office/officeart/2005/8/layout/vList4#2"/>
    <dgm:cxn modelId="{13103ED1-D5B1-0445-96CD-A65CFA92393D}" type="presParOf" srcId="{BB9141A0-394D-CF40-8B36-66BB3002549B}" destId="{02BF0E72-1E47-054A-9C6D-578D5BFB5BC2}" srcOrd="1" destOrd="0" presId="urn:microsoft.com/office/officeart/2005/8/layout/vList4#2"/>
    <dgm:cxn modelId="{FFB21AC0-C11E-BF40-9809-B796E5F89919}" type="presParOf" srcId="{BB9141A0-394D-CF40-8B36-66BB3002549B}" destId="{3B497C6B-EEFE-B949-8CBF-EA16D02CC4FD}" srcOrd="2" destOrd="0" presId="urn:microsoft.com/office/officeart/2005/8/layout/vList4#2"/>
  </dgm:cxnLst>
  <dgm:bg>
    <a:noFill/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15B5E3-6FCB-214E-B13B-A7859D282725}" type="doc">
      <dgm:prSet loTypeId="urn:microsoft.com/office/officeart/2005/8/layout/hList7" loCatId="list" qsTypeId="urn:microsoft.com/office/officeart/2005/8/quickstyle/simple4" qsCatId="simple" csTypeId="urn:microsoft.com/office/officeart/2005/8/colors/accent1_2" csCatId="accent1" phldr="1"/>
      <dgm:spPr/>
    </dgm:pt>
    <dgm:pt modelId="{DCCC17A6-A9C3-E347-BF99-8E9CA2EB92B1}">
      <dgm:prSet/>
      <dgm:spPr/>
      <dgm:t>
        <a:bodyPr/>
        <a:lstStyle/>
        <a:p>
          <a:r>
            <a:rPr lang="en-US" dirty="0" smtClean="0"/>
            <a:t>Phonological Awareness</a:t>
          </a:r>
          <a:endParaRPr lang="en-US" dirty="0"/>
        </a:p>
      </dgm:t>
    </dgm:pt>
    <dgm:pt modelId="{B21EED2B-D0AC-2945-A6F1-CE4FD36BE8CA}" type="parTrans" cxnId="{B80152D0-4947-E443-ABDE-A4164FBD6E50}">
      <dgm:prSet/>
      <dgm:spPr/>
      <dgm:t>
        <a:bodyPr/>
        <a:lstStyle/>
        <a:p>
          <a:endParaRPr lang="en-US"/>
        </a:p>
      </dgm:t>
    </dgm:pt>
    <dgm:pt modelId="{0B7A0E53-C2EC-1848-85AA-6BD9850CE016}" type="sibTrans" cxnId="{B80152D0-4947-E443-ABDE-A4164FBD6E50}">
      <dgm:prSet/>
      <dgm:spPr/>
      <dgm:t>
        <a:bodyPr/>
        <a:lstStyle/>
        <a:p>
          <a:endParaRPr lang="en-US"/>
        </a:p>
      </dgm:t>
    </dgm:pt>
    <dgm:pt modelId="{2C71F291-4949-C24C-9AB1-734BC54262AA}">
      <dgm:prSet/>
      <dgm:spPr/>
      <dgm:t>
        <a:bodyPr/>
        <a:lstStyle/>
        <a:p>
          <a:r>
            <a:rPr lang="en-US" dirty="0" smtClean="0"/>
            <a:t>Alphabet Knowledge</a:t>
          </a:r>
          <a:endParaRPr lang="en-US" dirty="0"/>
        </a:p>
      </dgm:t>
    </dgm:pt>
    <dgm:pt modelId="{C4E7C84F-9A0B-CC49-9816-2D64EAD9F6C6}" type="parTrans" cxnId="{62A2A5CC-D307-A14C-A6BD-CC4E9B0251CD}">
      <dgm:prSet/>
      <dgm:spPr/>
      <dgm:t>
        <a:bodyPr/>
        <a:lstStyle/>
        <a:p>
          <a:endParaRPr lang="en-US"/>
        </a:p>
      </dgm:t>
    </dgm:pt>
    <dgm:pt modelId="{57FF2475-9EC3-EE41-997B-CC4E9F33658D}" type="sibTrans" cxnId="{62A2A5CC-D307-A14C-A6BD-CC4E9B0251CD}">
      <dgm:prSet/>
      <dgm:spPr/>
      <dgm:t>
        <a:bodyPr/>
        <a:lstStyle/>
        <a:p>
          <a:endParaRPr lang="en-US"/>
        </a:p>
      </dgm:t>
    </dgm:pt>
    <dgm:pt modelId="{D32734C3-3C79-324F-B106-6854B25150CE}">
      <dgm:prSet/>
      <dgm:spPr/>
      <dgm:t>
        <a:bodyPr/>
        <a:lstStyle/>
        <a:p>
          <a:r>
            <a:rPr lang="en-US" dirty="0" smtClean="0"/>
            <a:t>Concepts About Print</a:t>
          </a:r>
          <a:endParaRPr lang="en-US" dirty="0"/>
        </a:p>
      </dgm:t>
    </dgm:pt>
    <dgm:pt modelId="{9D79E690-DD72-864C-A27D-1E5509F6A931}" type="parTrans" cxnId="{1AA1744D-F351-454A-B2A8-99F595964C72}">
      <dgm:prSet/>
      <dgm:spPr/>
      <dgm:t>
        <a:bodyPr/>
        <a:lstStyle/>
        <a:p>
          <a:endParaRPr lang="en-US"/>
        </a:p>
      </dgm:t>
    </dgm:pt>
    <dgm:pt modelId="{9FC2EF7F-8FA5-2247-819A-BC4DBF0E53E0}" type="sibTrans" cxnId="{1AA1744D-F351-454A-B2A8-99F595964C72}">
      <dgm:prSet/>
      <dgm:spPr/>
      <dgm:t>
        <a:bodyPr/>
        <a:lstStyle/>
        <a:p>
          <a:endParaRPr lang="en-US"/>
        </a:p>
      </dgm:t>
    </dgm:pt>
    <dgm:pt modelId="{C79637B3-D805-C447-B871-35F701B53432}">
      <dgm:prSet/>
      <dgm:spPr/>
      <dgm:t>
        <a:bodyPr/>
        <a:lstStyle/>
        <a:p>
          <a:r>
            <a:rPr lang="en-US" dirty="0" smtClean="0"/>
            <a:t>Comprehension</a:t>
          </a:r>
          <a:endParaRPr lang="en-US" dirty="0"/>
        </a:p>
      </dgm:t>
    </dgm:pt>
    <dgm:pt modelId="{4B9717EF-3F81-A54C-A33C-E4B8123874CB}" type="parTrans" cxnId="{08675510-292A-434E-811F-A44DBB31FBC6}">
      <dgm:prSet/>
      <dgm:spPr/>
      <dgm:t>
        <a:bodyPr/>
        <a:lstStyle/>
        <a:p>
          <a:endParaRPr lang="en-US"/>
        </a:p>
      </dgm:t>
    </dgm:pt>
    <dgm:pt modelId="{FF519508-609E-6246-A5EB-3020B03A8CC1}" type="sibTrans" cxnId="{08675510-292A-434E-811F-A44DBB31FBC6}">
      <dgm:prSet/>
      <dgm:spPr/>
      <dgm:t>
        <a:bodyPr/>
        <a:lstStyle/>
        <a:p>
          <a:endParaRPr lang="en-US"/>
        </a:p>
      </dgm:t>
    </dgm:pt>
    <dgm:pt modelId="{02F0F38C-16CB-5744-B216-06C87BC5D7F9}">
      <dgm:prSet/>
      <dgm:spPr/>
      <dgm:t>
        <a:bodyPr/>
        <a:lstStyle/>
        <a:p>
          <a:r>
            <a:rPr lang="en-US" dirty="0" smtClean="0"/>
            <a:t>Oral Language</a:t>
          </a:r>
          <a:endParaRPr lang="en-US" dirty="0"/>
        </a:p>
      </dgm:t>
    </dgm:pt>
    <dgm:pt modelId="{A90D50B8-2216-3944-AD71-17044E5DD084}" type="parTrans" cxnId="{65E3AA11-B5EE-4E4B-92DA-264BC6D39D6A}">
      <dgm:prSet/>
      <dgm:spPr/>
      <dgm:t>
        <a:bodyPr/>
        <a:lstStyle/>
        <a:p>
          <a:endParaRPr lang="en-US"/>
        </a:p>
      </dgm:t>
    </dgm:pt>
    <dgm:pt modelId="{72B03ABA-50F0-D14A-BD48-0677DA1ADE3B}" type="sibTrans" cxnId="{65E3AA11-B5EE-4E4B-92DA-264BC6D39D6A}">
      <dgm:prSet/>
      <dgm:spPr/>
      <dgm:t>
        <a:bodyPr/>
        <a:lstStyle/>
        <a:p>
          <a:endParaRPr lang="en-US"/>
        </a:p>
      </dgm:t>
    </dgm:pt>
    <dgm:pt modelId="{7642D526-6282-214D-AA43-F0A7DC2490F4}">
      <dgm:prSet/>
      <dgm:spPr/>
      <dgm:t>
        <a:bodyPr/>
        <a:lstStyle/>
        <a:p>
          <a:r>
            <a:rPr lang="en-US" dirty="0" smtClean="0"/>
            <a:t>Writing</a:t>
          </a:r>
          <a:endParaRPr lang="en-US" dirty="0"/>
        </a:p>
      </dgm:t>
    </dgm:pt>
    <dgm:pt modelId="{5DC8B63B-54B2-A04A-89B6-59FEA21777FC}" type="parTrans" cxnId="{C31E588D-FB04-6A45-887D-8996F04A1EF3}">
      <dgm:prSet/>
      <dgm:spPr/>
      <dgm:t>
        <a:bodyPr/>
        <a:lstStyle/>
        <a:p>
          <a:endParaRPr lang="en-US"/>
        </a:p>
      </dgm:t>
    </dgm:pt>
    <dgm:pt modelId="{E9674901-BE44-1C47-8CE5-39C750040D50}" type="sibTrans" cxnId="{C31E588D-FB04-6A45-887D-8996F04A1EF3}">
      <dgm:prSet/>
      <dgm:spPr/>
      <dgm:t>
        <a:bodyPr/>
        <a:lstStyle/>
        <a:p>
          <a:endParaRPr lang="en-US"/>
        </a:p>
      </dgm:t>
    </dgm:pt>
    <dgm:pt modelId="{44BE46EC-CDD5-5342-9058-44CDFA1FA856}" type="pres">
      <dgm:prSet presAssocID="{A615B5E3-6FCB-214E-B13B-A7859D282725}" presName="Name0" presStyleCnt="0">
        <dgm:presLayoutVars>
          <dgm:dir/>
          <dgm:resizeHandles val="exact"/>
        </dgm:presLayoutVars>
      </dgm:prSet>
      <dgm:spPr/>
    </dgm:pt>
    <dgm:pt modelId="{733C37AE-6C6E-A54B-9B55-90B9E53E45D2}" type="pres">
      <dgm:prSet presAssocID="{A615B5E3-6FCB-214E-B13B-A7859D282725}" presName="fgShape" presStyleLbl="fgShp" presStyleIdx="0" presStyleCnt="1"/>
      <dgm:spPr/>
    </dgm:pt>
    <dgm:pt modelId="{2A95E480-B229-924C-9D67-3CE544AD5245}" type="pres">
      <dgm:prSet presAssocID="{A615B5E3-6FCB-214E-B13B-A7859D282725}" presName="linComp" presStyleCnt="0"/>
      <dgm:spPr/>
    </dgm:pt>
    <dgm:pt modelId="{A2322321-6259-4D44-A402-AF3D8218A5D0}" type="pres">
      <dgm:prSet presAssocID="{DCCC17A6-A9C3-E347-BF99-8E9CA2EB92B1}" presName="compNode" presStyleCnt="0"/>
      <dgm:spPr/>
    </dgm:pt>
    <dgm:pt modelId="{AD99E7F1-6B2E-234C-92CC-E379A49539D4}" type="pres">
      <dgm:prSet presAssocID="{DCCC17A6-A9C3-E347-BF99-8E9CA2EB92B1}" presName="bkgdShape" presStyleLbl="node1" presStyleIdx="0" presStyleCnt="6"/>
      <dgm:spPr/>
      <dgm:t>
        <a:bodyPr/>
        <a:lstStyle/>
        <a:p>
          <a:endParaRPr lang="en-US"/>
        </a:p>
      </dgm:t>
    </dgm:pt>
    <dgm:pt modelId="{E6DC5F1A-6EB4-5C47-8714-CF0F16459033}" type="pres">
      <dgm:prSet presAssocID="{DCCC17A6-A9C3-E347-BF99-8E9CA2EB92B1}" presName="nodeTx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B9B1D0-B389-4543-B38E-A6B127AB6481}" type="pres">
      <dgm:prSet presAssocID="{DCCC17A6-A9C3-E347-BF99-8E9CA2EB92B1}" presName="invisiNode" presStyleLbl="node1" presStyleIdx="0" presStyleCnt="6"/>
      <dgm:spPr/>
    </dgm:pt>
    <dgm:pt modelId="{51F61A12-CC78-404B-8E78-97744E20A734}" type="pres">
      <dgm:prSet presAssocID="{DCCC17A6-A9C3-E347-BF99-8E9CA2EB92B1}" presName="imagNode" presStyleLbl="fgImgPlace1" presStyleIdx="0" presStyleCnt="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4FF811D-24E1-3E4F-AEE7-1D3ADB299545}" type="pres">
      <dgm:prSet presAssocID="{0B7A0E53-C2EC-1848-85AA-6BD9850CE01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2D8E861-A49F-514A-8438-817D00F82D8C}" type="pres">
      <dgm:prSet presAssocID="{2C71F291-4949-C24C-9AB1-734BC54262AA}" presName="compNode" presStyleCnt="0"/>
      <dgm:spPr/>
    </dgm:pt>
    <dgm:pt modelId="{FAF4042D-04A7-7C43-9CA3-B2CAD393E38D}" type="pres">
      <dgm:prSet presAssocID="{2C71F291-4949-C24C-9AB1-734BC54262AA}" presName="bkgdShape" presStyleLbl="node1" presStyleIdx="1" presStyleCnt="6"/>
      <dgm:spPr/>
      <dgm:t>
        <a:bodyPr/>
        <a:lstStyle/>
        <a:p>
          <a:endParaRPr lang="en-US"/>
        </a:p>
      </dgm:t>
    </dgm:pt>
    <dgm:pt modelId="{B4FC97BF-798D-7942-8730-9F34FAF65794}" type="pres">
      <dgm:prSet presAssocID="{2C71F291-4949-C24C-9AB1-734BC54262AA}" presName="nodeTx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3C1F27-C1BD-484B-877B-900D766C1476}" type="pres">
      <dgm:prSet presAssocID="{2C71F291-4949-C24C-9AB1-734BC54262AA}" presName="invisiNode" presStyleLbl="node1" presStyleIdx="1" presStyleCnt="6"/>
      <dgm:spPr/>
    </dgm:pt>
    <dgm:pt modelId="{8D35DF7E-8CD1-EB41-8B27-26D16F5A52A4}" type="pres">
      <dgm:prSet presAssocID="{2C71F291-4949-C24C-9AB1-734BC54262AA}" presName="imagNode" presStyleLbl="fgImgPlace1" presStyleIdx="1" presStyleCnt="6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165F64C4-68C4-C14C-83B1-6C227C3EE13B}" type="pres">
      <dgm:prSet presAssocID="{57FF2475-9EC3-EE41-997B-CC4E9F33658D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E73EBCD-AD95-BD4E-89C2-8F21111A1683}" type="pres">
      <dgm:prSet presAssocID="{D32734C3-3C79-324F-B106-6854B25150CE}" presName="compNode" presStyleCnt="0"/>
      <dgm:spPr/>
    </dgm:pt>
    <dgm:pt modelId="{9467E853-DC1D-7748-8EC9-39ECD581E131}" type="pres">
      <dgm:prSet presAssocID="{D32734C3-3C79-324F-B106-6854B25150CE}" presName="bkgdShape" presStyleLbl="node1" presStyleIdx="2" presStyleCnt="6"/>
      <dgm:spPr/>
      <dgm:t>
        <a:bodyPr/>
        <a:lstStyle/>
        <a:p>
          <a:endParaRPr lang="en-US"/>
        </a:p>
      </dgm:t>
    </dgm:pt>
    <dgm:pt modelId="{24B8D8D7-5346-FC47-A3F8-A9D127BA8E44}" type="pres">
      <dgm:prSet presAssocID="{D32734C3-3C79-324F-B106-6854B25150CE}" presName="nodeTx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87BCD7-1A4F-A840-9D3D-0645C3F0B4CA}" type="pres">
      <dgm:prSet presAssocID="{D32734C3-3C79-324F-B106-6854B25150CE}" presName="invisiNode" presStyleLbl="node1" presStyleIdx="2" presStyleCnt="6"/>
      <dgm:spPr/>
    </dgm:pt>
    <dgm:pt modelId="{1D03054E-3CEE-5C4E-A9BE-134F8D1A623E}" type="pres">
      <dgm:prSet presAssocID="{D32734C3-3C79-324F-B106-6854B25150CE}" presName="imagNode" presStyleLbl="fgImgPlace1" presStyleIdx="2" presStyleCnt="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F31A1641-2551-134B-946F-401B362FEDDD}" type="pres">
      <dgm:prSet presAssocID="{9FC2EF7F-8FA5-2247-819A-BC4DBF0E53E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57C644F-D2FF-9D43-A332-F653B4CD2430}" type="pres">
      <dgm:prSet presAssocID="{C79637B3-D805-C447-B871-35F701B53432}" presName="compNode" presStyleCnt="0"/>
      <dgm:spPr/>
    </dgm:pt>
    <dgm:pt modelId="{B3B2405B-D501-1D43-9949-30EAE78A7A8F}" type="pres">
      <dgm:prSet presAssocID="{C79637B3-D805-C447-B871-35F701B53432}" presName="bkgdShape" presStyleLbl="node1" presStyleIdx="3" presStyleCnt="6"/>
      <dgm:spPr/>
      <dgm:t>
        <a:bodyPr/>
        <a:lstStyle/>
        <a:p>
          <a:endParaRPr lang="en-US"/>
        </a:p>
      </dgm:t>
    </dgm:pt>
    <dgm:pt modelId="{D12DCE8A-A136-7943-A432-8B4F624AF826}" type="pres">
      <dgm:prSet presAssocID="{C79637B3-D805-C447-B871-35F701B53432}" presName="nodeTx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34051-48B8-AE4E-82F4-BE72E6FAD385}" type="pres">
      <dgm:prSet presAssocID="{C79637B3-D805-C447-B871-35F701B53432}" presName="invisiNode" presStyleLbl="node1" presStyleIdx="3" presStyleCnt="6"/>
      <dgm:spPr/>
    </dgm:pt>
    <dgm:pt modelId="{5A8C7A38-9647-EA47-AE9E-44495EC9F4CD}" type="pres">
      <dgm:prSet presAssocID="{C79637B3-D805-C447-B871-35F701B53432}" presName="imagNode" presStyleLbl="fgImgPlace1" presStyleIdx="3" presStyleCnt="6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E618DEA7-2CFC-D94F-9FC0-8276DECEC7D3}" type="pres">
      <dgm:prSet presAssocID="{FF519508-609E-6246-A5EB-3020B03A8CC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017142FD-A6BC-084C-A57D-6BDED39CE94C}" type="pres">
      <dgm:prSet presAssocID="{02F0F38C-16CB-5744-B216-06C87BC5D7F9}" presName="compNode" presStyleCnt="0"/>
      <dgm:spPr/>
    </dgm:pt>
    <dgm:pt modelId="{B4775BDD-17A0-5047-ACFC-3EC312D0643B}" type="pres">
      <dgm:prSet presAssocID="{02F0F38C-16CB-5744-B216-06C87BC5D7F9}" presName="bkgdShape" presStyleLbl="node1" presStyleIdx="4" presStyleCnt="6"/>
      <dgm:spPr/>
      <dgm:t>
        <a:bodyPr/>
        <a:lstStyle/>
        <a:p>
          <a:endParaRPr lang="en-US"/>
        </a:p>
      </dgm:t>
    </dgm:pt>
    <dgm:pt modelId="{DB219B81-9DF7-D44D-A60A-75F6BCD346ED}" type="pres">
      <dgm:prSet presAssocID="{02F0F38C-16CB-5744-B216-06C87BC5D7F9}" presName="nodeTx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562539-9186-F440-9917-18284C23A336}" type="pres">
      <dgm:prSet presAssocID="{02F0F38C-16CB-5744-B216-06C87BC5D7F9}" presName="invisiNode" presStyleLbl="node1" presStyleIdx="4" presStyleCnt="6"/>
      <dgm:spPr/>
    </dgm:pt>
    <dgm:pt modelId="{B614F977-B8A3-934E-8945-E1B49D440673}" type="pres">
      <dgm:prSet presAssocID="{02F0F38C-16CB-5744-B216-06C87BC5D7F9}" presName="imagNode" presStyleLbl="fgImgPlace1" presStyleIdx="4" presStyleCnt="6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5995FE7D-60CA-3A47-8DDA-72E0E885A598}" type="pres">
      <dgm:prSet presAssocID="{72B03ABA-50F0-D14A-BD48-0677DA1ADE3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6FDF86C-1290-9E4D-B0E6-F03E5F35021D}" type="pres">
      <dgm:prSet presAssocID="{7642D526-6282-214D-AA43-F0A7DC2490F4}" presName="compNode" presStyleCnt="0"/>
      <dgm:spPr/>
    </dgm:pt>
    <dgm:pt modelId="{03AF66DA-84BA-FE47-9BA2-4D6C92FBE7DD}" type="pres">
      <dgm:prSet presAssocID="{7642D526-6282-214D-AA43-F0A7DC2490F4}" presName="bkgdShape" presStyleLbl="node1" presStyleIdx="5" presStyleCnt="6"/>
      <dgm:spPr/>
      <dgm:t>
        <a:bodyPr/>
        <a:lstStyle/>
        <a:p>
          <a:endParaRPr lang="en-US"/>
        </a:p>
      </dgm:t>
    </dgm:pt>
    <dgm:pt modelId="{9D3C6AFF-9CCA-E648-AF5B-EAEBDA5D2858}" type="pres">
      <dgm:prSet presAssocID="{7642D526-6282-214D-AA43-F0A7DC2490F4}" presName="nodeTx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F1C67B-DD1C-B14A-93FE-45FFA6B5CA5C}" type="pres">
      <dgm:prSet presAssocID="{7642D526-6282-214D-AA43-F0A7DC2490F4}" presName="invisiNode" presStyleLbl="node1" presStyleIdx="5" presStyleCnt="6"/>
      <dgm:spPr/>
    </dgm:pt>
    <dgm:pt modelId="{016CE564-7E3F-9E49-933D-8C73E2B89608}" type="pres">
      <dgm:prSet presAssocID="{7642D526-6282-214D-AA43-F0A7DC2490F4}" presName="imagNode" presStyleLbl="fgImgPlace1" presStyleIdx="5" presStyleCnt="6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</dgm:ptLst>
  <dgm:cxnLst>
    <dgm:cxn modelId="{38D42B72-DD4A-E940-92AF-F7BF941EE292}" type="presOf" srcId="{7642D526-6282-214D-AA43-F0A7DC2490F4}" destId="{9D3C6AFF-9CCA-E648-AF5B-EAEBDA5D2858}" srcOrd="1" destOrd="0" presId="urn:microsoft.com/office/officeart/2005/8/layout/hList7"/>
    <dgm:cxn modelId="{08675510-292A-434E-811F-A44DBB31FBC6}" srcId="{A615B5E3-6FCB-214E-B13B-A7859D282725}" destId="{C79637B3-D805-C447-B871-35F701B53432}" srcOrd="3" destOrd="0" parTransId="{4B9717EF-3F81-A54C-A33C-E4B8123874CB}" sibTransId="{FF519508-609E-6246-A5EB-3020B03A8CC1}"/>
    <dgm:cxn modelId="{80BD2D24-6754-6744-A8CD-3267F884E524}" type="presOf" srcId="{DCCC17A6-A9C3-E347-BF99-8E9CA2EB92B1}" destId="{AD99E7F1-6B2E-234C-92CC-E379A49539D4}" srcOrd="0" destOrd="0" presId="urn:microsoft.com/office/officeart/2005/8/layout/hList7"/>
    <dgm:cxn modelId="{C0A4DC31-0626-0447-A2DE-D50DD525EF80}" type="presOf" srcId="{72B03ABA-50F0-D14A-BD48-0677DA1ADE3B}" destId="{5995FE7D-60CA-3A47-8DDA-72E0E885A598}" srcOrd="0" destOrd="0" presId="urn:microsoft.com/office/officeart/2005/8/layout/hList7"/>
    <dgm:cxn modelId="{3AC04862-57D9-9D49-B2FB-A4FB2325647D}" type="presOf" srcId="{D32734C3-3C79-324F-B106-6854B25150CE}" destId="{9467E853-DC1D-7748-8EC9-39ECD581E131}" srcOrd="0" destOrd="0" presId="urn:microsoft.com/office/officeart/2005/8/layout/hList7"/>
    <dgm:cxn modelId="{ADF40DE9-F5BE-5044-A727-35DD9AA8BB11}" type="presOf" srcId="{FF519508-609E-6246-A5EB-3020B03A8CC1}" destId="{E618DEA7-2CFC-D94F-9FC0-8276DECEC7D3}" srcOrd="0" destOrd="0" presId="urn:microsoft.com/office/officeart/2005/8/layout/hList7"/>
    <dgm:cxn modelId="{B80152D0-4947-E443-ABDE-A4164FBD6E50}" srcId="{A615B5E3-6FCB-214E-B13B-A7859D282725}" destId="{DCCC17A6-A9C3-E347-BF99-8E9CA2EB92B1}" srcOrd="0" destOrd="0" parTransId="{B21EED2B-D0AC-2945-A6F1-CE4FD36BE8CA}" sibTransId="{0B7A0E53-C2EC-1848-85AA-6BD9850CE016}"/>
    <dgm:cxn modelId="{C31E588D-FB04-6A45-887D-8996F04A1EF3}" srcId="{A615B5E3-6FCB-214E-B13B-A7859D282725}" destId="{7642D526-6282-214D-AA43-F0A7DC2490F4}" srcOrd="5" destOrd="0" parTransId="{5DC8B63B-54B2-A04A-89B6-59FEA21777FC}" sibTransId="{E9674901-BE44-1C47-8CE5-39C750040D50}"/>
    <dgm:cxn modelId="{C81BB54C-7D17-2C48-9ECB-485B7AC096F8}" type="presOf" srcId="{2C71F291-4949-C24C-9AB1-734BC54262AA}" destId="{FAF4042D-04A7-7C43-9CA3-B2CAD393E38D}" srcOrd="0" destOrd="0" presId="urn:microsoft.com/office/officeart/2005/8/layout/hList7"/>
    <dgm:cxn modelId="{C8676A1B-96B1-F64D-9868-5D1F4A8DBC3E}" type="presOf" srcId="{C79637B3-D805-C447-B871-35F701B53432}" destId="{B3B2405B-D501-1D43-9949-30EAE78A7A8F}" srcOrd="0" destOrd="0" presId="urn:microsoft.com/office/officeart/2005/8/layout/hList7"/>
    <dgm:cxn modelId="{7CF9860F-437F-A144-8608-3E21A9600215}" type="presOf" srcId="{C79637B3-D805-C447-B871-35F701B53432}" destId="{D12DCE8A-A136-7943-A432-8B4F624AF826}" srcOrd="1" destOrd="0" presId="urn:microsoft.com/office/officeart/2005/8/layout/hList7"/>
    <dgm:cxn modelId="{D95BAA05-FE30-1549-B7A2-F7057F26C563}" type="presOf" srcId="{0B7A0E53-C2EC-1848-85AA-6BD9850CE016}" destId="{C4FF811D-24E1-3E4F-AEE7-1D3ADB299545}" srcOrd="0" destOrd="0" presId="urn:microsoft.com/office/officeart/2005/8/layout/hList7"/>
    <dgm:cxn modelId="{5EF9F307-6818-AD44-98EB-57786F5FAE1E}" type="presOf" srcId="{7642D526-6282-214D-AA43-F0A7DC2490F4}" destId="{03AF66DA-84BA-FE47-9BA2-4D6C92FBE7DD}" srcOrd="0" destOrd="0" presId="urn:microsoft.com/office/officeart/2005/8/layout/hList7"/>
    <dgm:cxn modelId="{1AA1744D-F351-454A-B2A8-99F595964C72}" srcId="{A615B5E3-6FCB-214E-B13B-A7859D282725}" destId="{D32734C3-3C79-324F-B106-6854B25150CE}" srcOrd="2" destOrd="0" parTransId="{9D79E690-DD72-864C-A27D-1E5509F6A931}" sibTransId="{9FC2EF7F-8FA5-2247-819A-BC4DBF0E53E0}"/>
    <dgm:cxn modelId="{3A18214F-9749-344C-A089-2FFDCBDAFBC5}" type="presOf" srcId="{2C71F291-4949-C24C-9AB1-734BC54262AA}" destId="{B4FC97BF-798D-7942-8730-9F34FAF65794}" srcOrd="1" destOrd="0" presId="urn:microsoft.com/office/officeart/2005/8/layout/hList7"/>
    <dgm:cxn modelId="{0412AD26-E073-224F-94DD-1129E7348439}" type="presOf" srcId="{A615B5E3-6FCB-214E-B13B-A7859D282725}" destId="{44BE46EC-CDD5-5342-9058-44CDFA1FA856}" srcOrd="0" destOrd="0" presId="urn:microsoft.com/office/officeart/2005/8/layout/hList7"/>
    <dgm:cxn modelId="{69089E9B-2A69-CD47-BED1-8763A761207C}" type="presOf" srcId="{02F0F38C-16CB-5744-B216-06C87BC5D7F9}" destId="{DB219B81-9DF7-D44D-A60A-75F6BCD346ED}" srcOrd="1" destOrd="0" presId="urn:microsoft.com/office/officeart/2005/8/layout/hList7"/>
    <dgm:cxn modelId="{48CD46CE-19E4-7548-BB5A-8DE3D1F800B5}" type="presOf" srcId="{57FF2475-9EC3-EE41-997B-CC4E9F33658D}" destId="{165F64C4-68C4-C14C-83B1-6C227C3EE13B}" srcOrd="0" destOrd="0" presId="urn:microsoft.com/office/officeart/2005/8/layout/hList7"/>
    <dgm:cxn modelId="{FB24407C-8BA5-F242-8E78-2955A135024B}" type="presOf" srcId="{DCCC17A6-A9C3-E347-BF99-8E9CA2EB92B1}" destId="{E6DC5F1A-6EB4-5C47-8714-CF0F16459033}" srcOrd="1" destOrd="0" presId="urn:microsoft.com/office/officeart/2005/8/layout/hList7"/>
    <dgm:cxn modelId="{97013080-95C7-9E49-904D-0A107535404A}" type="presOf" srcId="{D32734C3-3C79-324F-B106-6854B25150CE}" destId="{24B8D8D7-5346-FC47-A3F8-A9D127BA8E44}" srcOrd="1" destOrd="0" presId="urn:microsoft.com/office/officeart/2005/8/layout/hList7"/>
    <dgm:cxn modelId="{65E3AA11-B5EE-4E4B-92DA-264BC6D39D6A}" srcId="{A615B5E3-6FCB-214E-B13B-A7859D282725}" destId="{02F0F38C-16CB-5744-B216-06C87BC5D7F9}" srcOrd="4" destOrd="0" parTransId="{A90D50B8-2216-3944-AD71-17044E5DD084}" sibTransId="{72B03ABA-50F0-D14A-BD48-0677DA1ADE3B}"/>
    <dgm:cxn modelId="{62A2A5CC-D307-A14C-A6BD-CC4E9B0251CD}" srcId="{A615B5E3-6FCB-214E-B13B-A7859D282725}" destId="{2C71F291-4949-C24C-9AB1-734BC54262AA}" srcOrd="1" destOrd="0" parTransId="{C4E7C84F-9A0B-CC49-9816-2D64EAD9F6C6}" sibTransId="{57FF2475-9EC3-EE41-997B-CC4E9F33658D}"/>
    <dgm:cxn modelId="{3A748189-80BC-F74A-852C-5E30CC3589BB}" type="presOf" srcId="{02F0F38C-16CB-5744-B216-06C87BC5D7F9}" destId="{B4775BDD-17A0-5047-ACFC-3EC312D0643B}" srcOrd="0" destOrd="0" presId="urn:microsoft.com/office/officeart/2005/8/layout/hList7"/>
    <dgm:cxn modelId="{09CF71AD-6B58-E044-92A8-D476D69903EC}" type="presOf" srcId="{9FC2EF7F-8FA5-2247-819A-BC4DBF0E53E0}" destId="{F31A1641-2551-134B-946F-401B362FEDDD}" srcOrd="0" destOrd="0" presId="urn:microsoft.com/office/officeart/2005/8/layout/hList7"/>
    <dgm:cxn modelId="{C62A9C82-2C0F-BF45-85FB-5DF0658FD2BB}" type="presParOf" srcId="{44BE46EC-CDD5-5342-9058-44CDFA1FA856}" destId="{733C37AE-6C6E-A54B-9B55-90B9E53E45D2}" srcOrd="0" destOrd="0" presId="urn:microsoft.com/office/officeart/2005/8/layout/hList7"/>
    <dgm:cxn modelId="{108BA56D-DDFF-2E46-969E-5EAFAA62BCAB}" type="presParOf" srcId="{44BE46EC-CDD5-5342-9058-44CDFA1FA856}" destId="{2A95E480-B229-924C-9D67-3CE544AD5245}" srcOrd="1" destOrd="0" presId="urn:microsoft.com/office/officeart/2005/8/layout/hList7"/>
    <dgm:cxn modelId="{7325CDC1-CAA0-D44A-AE06-4537073DCB00}" type="presParOf" srcId="{2A95E480-B229-924C-9D67-3CE544AD5245}" destId="{A2322321-6259-4D44-A402-AF3D8218A5D0}" srcOrd="0" destOrd="0" presId="urn:microsoft.com/office/officeart/2005/8/layout/hList7"/>
    <dgm:cxn modelId="{CE3B42F8-9C98-0149-B11C-1F8D65CE1EBC}" type="presParOf" srcId="{A2322321-6259-4D44-A402-AF3D8218A5D0}" destId="{AD99E7F1-6B2E-234C-92CC-E379A49539D4}" srcOrd="0" destOrd="0" presId="urn:microsoft.com/office/officeart/2005/8/layout/hList7"/>
    <dgm:cxn modelId="{179246BE-7FDD-2443-AFC6-6CB394E5CDF7}" type="presParOf" srcId="{A2322321-6259-4D44-A402-AF3D8218A5D0}" destId="{E6DC5F1A-6EB4-5C47-8714-CF0F16459033}" srcOrd="1" destOrd="0" presId="urn:microsoft.com/office/officeart/2005/8/layout/hList7"/>
    <dgm:cxn modelId="{038D2F0A-DC2C-814E-A3D1-D5DC49DA3B3F}" type="presParOf" srcId="{A2322321-6259-4D44-A402-AF3D8218A5D0}" destId="{8AB9B1D0-B389-4543-B38E-A6B127AB6481}" srcOrd="2" destOrd="0" presId="urn:microsoft.com/office/officeart/2005/8/layout/hList7"/>
    <dgm:cxn modelId="{41C6D4C2-FB7B-744E-B127-6C7A5BDF8F51}" type="presParOf" srcId="{A2322321-6259-4D44-A402-AF3D8218A5D0}" destId="{51F61A12-CC78-404B-8E78-97744E20A734}" srcOrd="3" destOrd="0" presId="urn:microsoft.com/office/officeart/2005/8/layout/hList7"/>
    <dgm:cxn modelId="{E7ACB7B3-5E81-CB4A-B4E2-EE0EF1D3CC9E}" type="presParOf" srcId="{2A95E480-B229-924C-9D67-3CE544AD5245}" destId="{C4FF811D-24E1-3E4F-AEE7-1D3ADB299545}" srcOrd="1" destOrd="0" presId="urn:microsoft.com/office/officeart/2005/8/layout/hList7"/>
    <dgm:cxn modelId="{3695C240-10D8-2146-B222-93816EC1B807}" type="presParOf" srcId="{2A95E480-B229-924C-9D67-3CE544AD5245}" destId="{62D8E861-A49F-514A-8438-817D00F82D8C}" srcOrd="2" destOrd="0" presId="urn:microsoft.com/office/officeart/2005/8/layout/hList7"/>
    <dgm:cxn modelId="{831D839A-9594-2841-A5E0-0D191219B42F}" type="presParOf" srcId="{62D8E861-A49F-514A-8438-817D00F82D8C}" destId="{FAF4042D-04A7-7C43-9CA3-B2CAD393E38D}" srcOrd="0" destOrd="0" presId="urn:microsoft.com/office/officeart/2005/8/layout/hList7"/>
    <dgm:cxn modelId="{0A379FF4-CECA-FB4E-83BC-89945A7BFE72}" type="presParOf" srcId="{62D8E861-A49F-514A-8438-817D00F82D8C}" destId="{B4FC97BF-798D-7942-8730-9F34FAF65794}" srcOrd="1" destOrd="0" presId="urn:microsoft.com/office/officeart/2005/8/layout/hList7"/>
    <dgm:cxn modelId="{BD5B3A4F-E444-B84E-843B-E15C72CB9FE9}" type="presParOf" srcId="{62D8E861-A49F-514A-8438-817D00F82D8C}" destId="{043C1F27-C1BD-484B-877B-900D766C1476}" srcOrd="2" destOrd="0" presId="urn:microsoft.com/office/officeart/2005/8/layout/hList7"/>
    <dgm:cxn modelId="{1F34655A-6DC6-1543-A1C5-4037BF2F1C7E}" type="presParOf" srcId="{62D8E861-A49F-514A-8438-817D00F82D8C}" destId="{8D35DF7E-8CD1-EB41-8B27-26D16F5A52A4}" srcOrd="3" destOrd="0" presId="urn:microsoft.com/office/officeart/2005/8/layout/hList7"/>
    <dgm:cxn modelId="{2CC9F105-72F1-8A43-8746-DF27502A5D47}" type="presParOf" srcId="{2A95E480-B229-924C-9D67-3CE544AD5245}" destId="{165F64C4-68C4-C14C-83B1-6C227C3EE13B}" srcOrd="3" destOrd="0" presId="urn:microsoft.com/office/officeart/2005/8/layout/hList7"/>
    <dgm:cxn modelId="{F9A2D3E3-C1AB-C04A-A49B-F0DCBA5D34A0}" type="presParOf" srcId="{2A95E480-B229-924C-9D67-3CE544AD5245}" destId="{6E73EBCD-AD95-BD4E-89C2-8F21111A1683}" srcOrd="4" destOrd="0" presId="urn:microsoft.com/office/officeart/2005/8/layout/hList7"/>
    <dgm:cxn modelId="{D6A78016-4997-2443-9611-2A686C4DBB52}" type="presParOf" srcId="{6E73EBCD-AD95-BD4E-89C2-8F21111A1683}" destId="{9467E853-DC1D-7748-8EC9-39ECD581E131}" srcOrd="0" destOrd="0" presId="urn:microsoft.com/office/officeart/2005/8/layout/hList7"/>
    <dgm:cxn modelId="{B641973C-A31A-064C-9AF8-2286F300EC42}" type="presParOf" srcId="{6E73EBCD-AD95-BD4E-89C2-8F21111A1683}" destId="{24B8D8D7-5346-FC47-A3F8-A9D127BA8E44}" srcOrd="1" destOrd="0" presId="urn:microsoft.com/office/officeart/2005/8/layout/hList7"/>
    <dgm:cxn modelId="{AF69865A-E8AD-CE43-A53C-127C23268017}" type="presParOf" srcId="{6E73EBCD-AD95-BD4E-89C2-8F21111A1683}" destId="{0587BCD7-1A4F-A840-9D3D-0645C3F0B4CA}" srcOrd="2" destOrd="0" presId="urn:microsoft.com/office/officeart/2005/8/layout/hList7"/>
    <dgm:cxn modelId="{366E3399-059C-134B-BF54-4929645F54C5}" type="presParOf" srcId="{6E73EBCD-AD95-BD4E-89C2-8F21111A1683}" destId="{1D03054E-3CEE-5C4E-A9BE-134F8D1A623E}" srcOrd="3" destOrd="0" presId="urn:microsoft.com/office/officeart/2005/8/layout/hList7"/>
    <dgm:cxn modelId="{963B22B7-5D0F-EF46-B0D9-253D89EDA041}" type="presParOf" srcId="{2A95E480-B229-924C-9D67-3CE544AD5245}" destId="{F31A1641-2551-134B-946F-401B362FEDDD}" srcOrd="5" destOrd="0" presId="urn:microsoft.com/office/officeart/2005/8/layout/hList7"/>
    <dgm:cxn modelId="{080B3246-984A-3140-A6F8-039D6C723AD0}" type="presParOf" srcId="{2A95E480-B229-924C-9D67-3CE544AD5245}" destId="{557C644F-D2FF-9D43-A332-F653B4CD2430}" srcOrd="6" destOrd="0" presId="urn:microsoft.com/office/officeart/2005/8/layout/hList7"/>
    <dgm:cxn modelId="{096AF9C3-5CD7-EC49-9D91-5293C0EA426D}" type="presParOf" srcId="{557C644F-D2FF-9D43-A332-F653B4CD2430}" destId="{B3B2405B-D501-1D43-9949-30EAE78A7A8F}" srcOrd="0" destOrd="0" presId="urn:microsoft.com/office/officeart/2005/8/layout/hList7"/>
    <dgm:cxn modelId="{FF937337-537A-7F4A-B10F-03DD3FC50BEF}" type="presParOf" srcId="{557C644F-D2FF-9D43-A332-F653B4CD2430}" destId="{D12DCE8A-A136-7943-A432-8B4F624AF826}" srcOrd="1" destOrd="0" presId="urn:microsoft.com/office/officeart/2005/8/layout/hList7"/>
    <dgm:cxn modelId="{E370B7DB-5D53-EE4C-A123-C90991A1DF22}" type="presParOf" srcId="{557C644F-D2FF-9D43-A332-F653B4CD2430}" destId="{08634051-48B8-AE4E-82F4-BE72E6FAD385}" srcOrd="2" destOrd="0" presId="urn:microsoft.com/office/officeart/2005/8/layout/hList7"/>
    <dgm:cxn modelId="{0026D00E-16A1-BD4C-89D5-EFE38686A1C8}" type="presParOf" srcId="{557C644F-D2FF-9D43-A332-F653B4CD2430}" destId="{5A8C7A38-9647-EA47-AE9E-44495EC9F4CD}" srcOrd="3" destOrd="0" presId="urn:microsoft.com/office/officeart/2005/8/layout/hList7"/>
    <dgm:cxn modelId="{1289395A-EA3A-8944-A32D-1AFF139238DE}" type="presParOf" srcId="{2A95E480-B229-924C-9D67-3CE544AD5245}" destId="{E618DEA7-2CFC-D94F-9FC0-8276DECEC7D3}" srcOrd="7" destOrd="0" presId="urn:microsoft.com/office/officeart/2005/8/layout/hList7"/>
    <dgm:cxn modelId="{836B08B8-7DDA-094A-A8D8-64C56A3A5FB1}" type="presParOf" srcId="{2A95E480-B229-924C-9D67-3CE544AD5245}" destId="{017142FD-A6BC-084C-A57D-6BDED39CE94C}" srcOrd="8" destOrd="0" presId="urn:microsoft.com/office/officeart/2005/8/layout/hList7"/>
    <dgm:cxn modelId="{1F8A722C-E529-0744-9DB2-91B6CC58CA4A}" type="presParOf" srcId="{017142FD-A6BC-084C-A57D-6BDED39CE94C}" destId="{B4775BDD-17A0-5047-ACFC-3EC312D0643B}" srcOrd="0" destOrd="0" presId="urn:microsoft.com/office/officeart/2005/8/layout/hList7"/>
    <dgm:cxn modelId="{82612109-562A-C947-9AD8-789C70C52635}" type="presParOf" srcId="{017142FD-A6BC-084C-A57D-6BDED39CE94C}" destId="{DB219B81-9DF7-D44D-A60A-75F6BCD346ED}" srcOrd="1" destOrd="0" presId="urn:microsoft.com/office/officeart/2005/8/layout/hList7"/>
    <dgm:cxn modelId="{F5170A70-9426-664D-AAA9-308DA8814521}" type="presParOf" srcId="{017142FD-A6BC-084C-A57D-6BDED39CE94C}" destId="{2F562539-9186-F440-9917-18284C23A336}" srcOrd="2" destOrd="0" presId="urn:microsoft.com/office/officeart/2005/8/layout/hList7"/>
    <dgm:cxn modelId="{F49B864C-8263-E246-A302-D56BFB4F361A}" type="presParOf" srcId="{017142FD-A6BC-084C-A57D-6BDED39CE94C}" destId="{B614F977-B8A3-934E-8945-E1B49D440673}" srcOrd="3" destOrd="0" presId="urn:microsoft.com/office/officeart/2005/8/layout/hList7"/>
    <dgm:cxn modelId="{42828775-3DDE-E043-8DF4-DAB5F34D78AC}" type="presParOf" srcId="{2A95E480-B229-924C-9D67-3CE544AD5245}" destId="{5995FE7D-60CA-3A47-8DDA-72E0E885A598}" srcOrd="9" destOrd="0" presId="urn:microsoft.com/office/officeart/2005/8/layout/hList7"/>
    <dgm:cxn modelId="{07B6D535-25A5-014B-B623-13E432A1C037}" type="presParOf" srcId="{2A95E480-B229-924C-9D67-3CE544AD5245}" destId="{E6FDF86C-1290-9E4D-B0E6-F03E5F35021D}" srcOrd="10" destOrd="0" presId="urn:microsoft.com/office/officeart/2005/8/layout/hList7"/>
    <dgm:cxn modelId="{CF0BF64F-BC91-7649-9BB7-CED97BB7F60F}" type="presParOf" srcId="{E6FDF86C-1290-9E4D-B0E6-F03E5F35021D}" destId="{03AF66DA-84BA-FE47-9BA2-4D6C92FBE7DD}" srcOrd="0" destOrd="0" presId="urn:microsoft.com/office/officeart/2005/8/layout/hList7"/>
    <dgm:cxn modelId="{AC3E48B0-8B0E-6442-AF82-B0F2B255A66F}" type="presParOf" srcId="{E6FDF86C-1290-9E4D-B0E6-F03E5F35021D}" destId="{9D3C6AFF-9CCA-E648-AF5B-EAEBDA5D2858}" srcOrd="1" destOrd="0" presId="urn:microsoft.com/office/officeart/2005/8/layout/hList7"/>
    <dgm:cxn modelId="{1DBB63D8-B11F-EE41-AB75-0275A5463584}" type="presParOf" srcId="{E6FDF86C-1290-9E4D-B0E6-F03E5F35021D}" destId="{7BF1C67B-DD1C-B14A-93FE-45FFA6B5CA5C}" srcOrd="2" destOrd="0" presId="urn:microsoft.com/office/officeart/2005/8/layout/hList7"/>
    <dgm:cxn modelId="{694CBD41-A7C3-C145-B6E0-FE46F7D840EF}" type="presParOf" srcId="{E6FDF86C-1290-9E4D-B0E6-F03E5F35021D}" destId="{016CE564-7E3F-9E49-933D-8C73E2B89608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355DBC-0910-4E92-B118-F6DA60C0F792}" type="doc">
      <dgm:prSet loTypeId="urn:microsoft.com/office/officeart/2005/8/layout/vList4#2" loCatId="list" qsTypeId="urn:microsoft.com/office/officeart/2005/8/quickstyle/simple2" qsCatId="simple" csTypeId="urn:microsoft.com/office/officeart/2005/8/colors/colorful1#3" csCatId="colorful" phldr="1"/>
      <dgm:spPr/>
      <dgm:t>
        <a:bodyPr/>
        <a:lstStyle/>
        <a:p>
          <a:endParaRPr lang="en-US"/>
        </a:p>
      </dgm:t>
    </dgm:pt>
    <dgm:pt modelId="{471EE50B-734D-2E4D-BBB2-221D6937C154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000000"/>
              </a:solidFill>
            </a:rPr>
            <a:t>Tag Bags</a:t>
          </a:r>
          <a:endParaRPr lang="en-US" sz="1400" b="1" dirty="0">
            <a:solidFill>
              <a:srgbClr val="000000"/>
            </a:solidFill>
          </a:endParaRPr>
        </a:p>
      </dgm:t>
    </dgm:pt>
    <dgm:pt modelId="{84220E3D-AC2D-CA4E-9CB4-4A733E534920}" type="parTrans" cxnId="{61FF3831-3957-694D-A69D-28030D1A228F}">
      <dgm:prSet/>
      <dgm:spPr/>
      <dgm:t>
        <a:bodyPr/>
        <a:lstStyle/>
        <a:p>
          <a:endParaRPr lang="en-US"/>
        </a:p>
      </dgm:t>
    </dgm:pt>
    <dgm:pt modelId="{BCC6A173-0D61-844F-9834-2EE813CAD225}" type="sibTrans" cxnId="{61FF3831-3957-694D-A69D-28030D1A228F}">
      <dgm:prSet/>
      <dgm:spPr/>
      <dgm:t>
        <a:bodyPr/>
        <a:lstStyle/>
        <a:p>
          <a:endParaRPr lang="en-US"/>
        </a:p>
      </dgm:t>
    </dgm:pt>
    <dgm:pt modelId="{7400A26B-2AB5-E742-886D-846AB014F340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000000"/>
              </a:solidFill>
            </a:rPr>
            <a:t>1-2-3 Touch &amp; Flip Cards</a:t>
          </a:r>
          <a:endParaRPr lang="en-US" sz="1400" b="1" dirty="0">
            <a:solidFill>
              <a:srgbClr val="000000"/>
            </a:solidFill>
          </a:endParaRPr>
        </a:p>
      </dgm:t>
    </dgm:pt>
    <dgm:pt modelId="{52B7B810-F6CA-4E4A-AE85-7A6068DD8B49}" type="parTrans" cxnId="{FBB2A86C-16B5-FE49-A855-7099488D889D}">
      <dgm:prSet/>
      <dgm:spPr/>
      <dgm:t>
        <a:bodyPr/>
        <a:lstStyle/>
        <a:p>
          <a:endParaRPr lang="en-US"/>
        </a:p>
      </dgm:t>
    </dgm:pt>
    <dgm:pt modelId="{8CC5AFB2-EA4F-2248-AA9E-29A6A825B753}" type="sibTrans" cxnId="{FBB2A86C-16B5-FE49-A855-7099488D889D}">
      <dgm:prSet/>
      <dgm:spPr/>
      <dgm:t>
        <a:bodyPr/>
        <a:lstStyle/>
        <a:p>
          <a:endParaRPr lang="en-US"/>
        </a:p>
      </dgm:t>
    </dgm:pt>
    <dgm:pt modelId="{197A3738-3406-7C48-95CD-602F5F0D9646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000000"/>
              </a:solidFill>
            </a:rPr>
            <a:t>4 Squares More Squares</a:t>
          </a:r>
          <a:endParaRPr lang="en-US" sz="1400" b="1" dirty="0">
            <a:solidFill>
              <a:srgbClr val="000000"/>
            </a:solidFill>
          </a:endParaRPr>
        </a:p>
      </dgm:t>
    </dgm:pt>
    <dgm:pt modelId="{140DBCE6-A236-244C-9D63-44B29ED8AAE6}" type="parTrans" cxnId="{A7F1B75C-71FC-CE47-8001-32216A49F2D3}">
      <dgm:prSet/>
      <dgm:spPr/>
      <dgm:t>
        <a:bodyPr/>
        <a:lstStyle/>
        <a:p>
          <a:endParaRPr lang="en-US"/>
        </a:p>
      </dgm:t>
    </dgm:pt>
    <dgm:pt modelId="{335B516B-F687-EA4C-BC4A-918549361928}" type="sibTrans" cxnId="{A7F1B75C-71FC-CE47-8001-32216A49F2D3}">
      <dgm:prSet/>
      <dgm:spPr/>
      <dgm:t>
        <a:bodyPr/>
        <a:lstStyle/>
        <a:p>
          <a:endParaRPr lang="en-US"/>
        </a:p>
      </dgm:t>
    </dgm:pt>
    <dgm:pt modelId="{80FF3189-E3B9-324B-AF1B-84495AFCF5BD}">
      <dgm:prSet phldrT="[Text]" custT="1"/>
      <dgm:spPr/>
      <dgm:t>
        <a:bodyPr/>
        <a:lstStyle/>
        <a:p>
          <a:r>
            <a:rPr lang="en-US" sz="1400" b="1" dirty="0" smtClean="0">
              <a:solidFill>
                <a:srgbClr val="000000"/>
              </a:solidFill>
            </a:rPr>
            <a:t>Mix &amp; Match Shapes</a:t>
          </a:r>
          <a:endParaRPr lang="en-US" sz="1400" b="1" dirty="0">
            <a:solidFill>
              <a:srgbClr val="000000"/>
            </a:solidFill>
          </a:endParaRPr>
        </a:p>
      </dgm:t>
    </dgm:pt>
    <dgm:pt modelId="{C5665F50-6092-3646-B4D0-1ED38656CB38}" type="parTrans" cxnId="{89DE1EC0-7986-E74B-A5A4-2913F7D46F70}">
      <dgm:prSet/>
      <dgm:spPr/>
      <dgm:t>
        <a:bodyPr/>
        <a:lstStyle/>
        <a:p>
          <a:endParaRPr lang="en-US"/>
        </a:p>
      </dgm:t>
    </dgm:pt>
    <dgm:pt modelId="{0498A6A4-4079-5449-882E-BFEB1707C54C}" type="sibTrans" cxnId="{89DE1EC0-7986-E74B-A5A4-2913F7D46F70}">
      <dgm:prSet/>
      <dgm:spPr/>
      <dgm:t>
        <a:bodyPr/>
        <a:lstStyle/>
        <a:p>
          <a:endParaRPr lang="en-US"/>
        </a:p>
      </dgm:t>
    </dgm:pt>
    <dgm:pt modelId="{04803385-A826-4282-B26C-ECA44116C9AE}" type="pres">
      <dgm:prSet presAssocID="{DD355DBC-0910-4E92-B118-F6DA60C0F79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9EBF1C-C797-514A-BD24-FDCA1FEF358E}" type="pres">
      <dgm:prSet presAssocID="{471EE50B-734D-2E4D-BBB2-221D6937C154}" presName="comp" presStyleCnt="0"/>
      <dgm:spPr/>
    </dgm:pt>
    <dgm:pt modelId="{219D63E7-2EC4-A947-A66F-0747E738CF6C}" type="pres">
      <dgm:prSet presAssocID="{471EE50B-734D-2E4D-BBB2-221D6937C154}" presName="box" presStyleLbl="node1" presStyleIdx="0" presStyleCnt="4"/>
      <dgm:spPr/>
      <dgm:t>
        <a:bodyPr/>
        <a:lstStyle/>
        <a:p>
          <a:endParaRPr lang="en-US"/>
        </a:p>
      </dgm:t>
    </dgm:pt>
    <dgm:pt modelId="{4C37E662-2DEA-B24A-9801-9B2B6FEB693D}" type="pres">
      <dgm:prSet presAssocID="{471EE50B-734D-2E4D-BBB2-221D6937C154}" presName="img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BDB8E21-F40B-AB43-867C-A06F117DE2D5}" type="pres">
      <dgm:prSet presAssocID="{471EE50B-734D-2E4D-BBB2-221D6937C154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2AB70A-3844-6F48-87BB-F86CAA6EBA2A}" type="pres">
      <dgm:prSet presAssocID="{BCC6A173-0D61-844F-9834-2EE813CAD225}" presName="spacer" presStyleCnt="0"/>
      <dgm:spPr/>
    </dgm:pt>
    <dgm:pt modelId="{1AA1622D-B348-6849-91FE-7D7173D29E3A}" type="pres">
      <dgm:prSet presAssocID="{7400A26B-2AB5-E742-886D-846AB014F340}" presName="comp" presStyleCnt="0"/>
      <dgm:spPr/>
    </dgm:pt>
    <dgm:pt modelId="{166C3E6F-BF13-0B46-B544-AF40FA9B65F4}" type="pres">
      <dgm:prSet presAssocID="{7400A26B-2AB5-E742-886D-846AB014F340}" presName="box" presStyleLbl="node1" presStyleIdx="1" presStyleCnt="4"/>
      <dgm:spPr/>
      <dgm:t>
        <a:bodyPr/>
        <a:lstStyle/>
        <a:p>
          <a:endParaRPr lang="en-US"/>
        </a:p>
      </dgm:t>
    </dgm:pt>
    <dgm:pt modelId="{E1BFF41B-679F-584F-87F4-2A7C3B1B0D55}" type="pres">
      <dgm:prSet presAssocID="{7400A26B-2AB5-E742-886D-846AB014F340}" presName="img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EC5133CC-E4A8-5F49-9DE2-489981E12511}" type="pres">
      <dgm:prSet presAssocID="{7400A26B-2AB5-E742-886D-846AB014F340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14FF96-D452-7A47-AA52-5A9164F17934}" type="pres">
      <dgm:prSet presAssocID="{8CC5AFB2-EA4F-2248-AA9E-29A6A825B753}" presName="spacer" presStyleCnt="0"/>
      <dgm:spPr/>
    </dgm:pt>
    <dgm:pt modelId="{99A9EADD-1310-F94D-86F0-1775B7680177}" type="pres">
      <dgm:prSet presAssocID="{197A3738-3406-7C48-95CD-602F5F0D9646}" presName="comp" presStyleCnt="0"/>
      <dgm:spPr/>
    </dgm:pt>
    <dgm:pt modelId="{88D331B1-BDF1-C54A-A88C-83BE0F473FBE}" type="pres">
      <dgm:prSet presAssocID="{197A3738-3406-7C48-95CD-602F5F0D9646}" presName="box" presStyleLbl="node1" presStyleIdx="2" presStyleCnt="4"/>
      <dgm:spPr/>
      <dgm:t>
        <a:bodyPr/>
        <a:lstStyle/>
        <a:p>
          <a:endParaRPr lang="en-US"/>
        </a:p>
      </dgm:t>
    </dgm:pt>
    <dgm:pt modelId="{B3631129-423D-874C-AA4C-190AF1CC6986}" type="pres">
      <dgm:prSet presAssocID="{197A3738-3406-7C48-95CD-602F5F0D9646}" presName="img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992F2552-FBFE-E643-BCAC-66F9A151EB9A}" type="pres">
      <dgm:prSet presAssocID="{197A3738-3406-7C48-95CD-602F5F0D9646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3CA9BC-D84C-EA4A-9A29-8CC7565E13D6}" type="pres">
      <dgm:prSet presAssocID="{335B516B-F687-EA4C-BC4A-918549361928}" presName="spacer" presStyleCnt="0"/>
      <dgm:spPr/>
    </dgm:pt>
    <dgm:pt modelId="{231F82BD-592A-F549-99A3-045CA3199981}" type="pres">
      <dgm:prSet presAssocID="{80FF3189-E3B9-324B-AF1B-84495AFCF5BD}" presName="comp" presStyleCnt="0"/>
      <dgm:spPr/>
    </dgm:pt>
    <dgm:pt modelId="{A696473A-5C0D-8049-891D-B81D258DF864}" type="pres">
      <dgm:prSet presAssocID="{80FF3189-E3B9-324B-AF1B-84495AFCF5BD}" presName="box" presStyleLbl="node1" presStyleIdx="3" presStyleCnt="4"/>
      <dgm:spPr/>
      <dgm:t>
        <a:bodyPr/>
        <a:lstStyle/>
        <a:p>
          <a:endParaRPr lang="en-US"/>
        </a:p>
      </dgm:t>
    </dgm:pt>
    <dgm:pt modelId="{D3219999-B60F-E347-AD8E-6442AE47A5EA}" type="pres">
      <dgm:prSet presAssocID="{80FF3189-E3B9-324B-AF1B-84495AFCF5BD}" presName="img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C480F92-46E3-2743-A6CE-FFC3F467F3F5}" type="pres">
      <dgm:prSet presAssocID="{80FF3189-E3B9-324B-AF1B-84495AFCF5BD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5BD3668-C1F7-3143-9746-AB3B5A947820}" type="presOf" srcId="{197A3738-3406-7C48-95CD-602F5F0D9646}" destId="{88D331B1-BDF1-C54A-A88C-83BE0F473FBE}" srcOrd="0" destOrd="0" presId="urn:microsoft.com/office/officeart/2005/8/layout/vList4#2"/>
    <dgm:cxn modelId="{178DD01A-2B89-CD45-ACE4-839C6B91DDC6}" type="presOf" srcId="{471EE50B-734D-2E4D-BBB2-221D6937C154}" destId="{DBDB8E21-F40B-AB43-867C-A06F117DE2D5}" srcOrd="1" destOrd="0" presId="urn:microsoft.com/office/officeart/2005/8/layout/vList4#2"/>
    <dgm:cxn modelId="{4D4FA774-2890-664B-8742-2943E2388F4E}" type="presOf" srcId="{7400A26B-2AB5-E742-886D-846AB014F340}" destId="{166C3E6F-BF13-0B46-B544-AF40FA9B65F4}" srcOrd="0" destOrd="0" presId="urn:microsoft.com/office/officeart/2005/8/layout/vList4#2"/>
    <dgm:cxn modelId="{4008AAB3-F59C-7A4C-936C-C3D796B40B2F}" type="presOf" srcId="{197A3738-3406-7C48-95CD-602F5F0D9646}" destId="{992F2552-FBFE-E643-BCAC-66F9A151EB9A}" srcOrd="1" destOrd="0" presId="urn:microsoft.com/office/officeart/2005/8/layout/vList4#2"/>
    <dgm:cxn modelId="{4BE42246-059E-C847-B558-F23B376B9340}" type="presOf" srcId="{DD355DBC-0910-4E92-B118-F6DA60C0F792}" destId="{04803385-A826-4282-B26C-ECA44116C9AE}" srcOrd="0" destOrd="0" presId="urn:microsoft.com/office/officeart/2005/8/layout/vList4#2"/>
    <dgm:cxn modelId="{671E0C33-83BD-244D-BBBF-D53238954EF5}" type="presOf" srcId="{80FF3189-E3B9-324B-AF1B-84495AFCF5BD}" destId="{A696473A-5C0D-8049-891D-B81D258DF864}" srcOrd="0" destOrd="0" presId="urn:microsoft.com/office/officeart/2005/8/layout/vList4#2"/>
    <dgm:cxn modelId="{761725B4-D66D-6849-A316-6A89D0D19E5F}" type="presOf" srcId="{80FF3189-E3B9-324B-AF1B-84495AFCF5BD}" destId="{FC480F92-46E3-2743-A6CE-FFC3F467F3F5}" srcOrd="1" destOrd="0" presId="urn:microsoft.com/office/officeart/2005/8/layout/vList4#2"/>
    <dgm:cxn modelId="{3E94805A-78B1-7F47-AEBF-72F163A7A7E7}" type="presOf" srcId="{471EE50B-734D-2E4D-BBB2-221D6937C154}" destId="{219D63E7-2EC4-A947-A66F-0747E738CF6C}" srcOrd="0" destOrd="0" presId="urn:microsoft.com/office/officeart/2005/8/layout/vList4#2"/>
    <dgm:cxn modelId="{61FF3831-3957-694D-A69D-28030D1A228F}" srcId="{DD355DBC-0910-4E92-B118-F6DA60C0F792}" destId="{471EE50B-734D-2E4D-BBB2-221D6937C154}" srcOrd="0" destOrd="0" parTransId="{84220E3D-AC2D-CA4E-9CB4-4A733E534920}" sibTransId="{BCC6A173-0D61-844F-9834-2EE813CAD225}"/>
    <dgm:cxn modelId="{FBB2A86C-16B5-FE49-A855-7099488D889D}" srcId="{DD355DBC-0910-4E92-B118-F6DA60C0F792}" destId="{7400A26B-2AB5-E742-886D-846AB014F340}" srcOrd="1" destOrd="0" parTransId="{52B7B810-F6CA-4E4A-AE85-7A6068DD8B49}" sibTransId="{8CC5AFB2-EA4F-2248-AA9E-29A6A825B753}"/>
    <dgm:cxn modelId="{4C9DA7B5-6D7E-1949-81A7-58007717E861}" type="presOf" srcId="{7400A26B-2AB5-E742-886D-846AB014F340}" destId="{EC5133CC-E4A8-5F49-9DE2-489981E12511}" srcOrd="1" destOrd="0" presId="urn:microsoft.com/office/officeart/2005/8/layout/vList4#2"/>
    <dgm:cxn modelId="{A7F1B75C-71FC-CE47-8001-32216A49F2D3}" srcId="{DD355DBC-0910-4E92-B118-F6DA60C0F792}" destId="{197A3738-3406-7C48-95CD-602F5F0D9646}" srcOrd="2" destOrd="0" parTransId="{140DBCE6-A236-244C-9D63-44B29ED8AAE6}" sibTransId="{335B516B-F687-EA4C-BC4A-918549361928}"/>
    <dgm:cxn modelId="{89DE1EC0-7986-E74B-A5A4-2913F7D46F70}" srcId="{DD355DBC-0910-4E92-B118-F6DA60C0F792}" destId="{80FF3189-E3B9-324B-AF1B-84495AFCF5BD}" srcOrd="3" destOrd="0" parTransId="{C5665F50-6092-3646-B4D0-1ED38656CB38}" sibTransId="{0498A6A4-4079-5449-882E-BFEB1707C54C}"/>
    <dgm:cxn modelId="{65532C58-6BF1-B341-8015-2485EC35AD81}" type="presParOf" srcId="{04803385-A826-4282-B26C-ECA44116C9AE}" destId="{7B9EBF1C-C797-514A-BD24-FDCA1FEF358E}" srcOrd="0" destOrd="0" presId="urn:microsoft.com/office/officeart/2005/8/layout/vList4#2"/>
    <dgm:cxn modelId="{D1A2F116-C4B5-4940-88D6-A7CDC19604AD}" type="presParOf" srcId="{7B9EBF1C-C797-514A-BD24-FDCA1FEF358E}" destId="{219D63E7-2EC4-A947-A66F-0747E738CF6C}" srcOrd="0" destOrd="0" presId="urn:microsoft.com/office/officeart/2005/8/layout/vList4#2"/>
    <dgm:cxn modelId="{CADEBA99-3DD6-2F45-BB5B-B06F4A275747}" type="presParOf" srcId="{7B9EBF1C-C797-514A-BD24-FDCA1FEF358E}" destId="{4C37E662-2DEA-B24A-9801-9B2B6FEB693D}" srcOrd="1" destOrd="0" presId="urn:microsoft.com/office/officeart/2005/8/layout/vList4#2"/>
    <dgm:cxn modelId="{5CEFE8FE-8F97-104A-8C36-4E667548544F}" type="presParOf" srcId="{7B9EBF1C-C797-514A-BD24-FDCA1FEF358E}" destId="{DBDB8E21-F40B-AB43-867C-A06F117DE2D5}" srcOrd="2" destOrd="0" presId="urn:microsoft.com/office/officeart/2005/8/layout/vList4#2"/>
    <dgm:cxn modelId="{717B2F6C-3C7B-B543-8775-EC31F10D2542}" type="presParOf" srcId="{04803385-A826-4282-B26C-ECA44116C9AE}" destId="{C72AB70A-3844-6F48-87BB-F86CAA6EBA2A}" srcOrd="1" destOrd="0" presId="urn:microsoft.com/office/officeart/2005/8/layout/vList4#2"/>
    <dgm:cxn modelId="{68A767B5-6ACC-7848-BF8E-196C8BA79A42}" type="presParOf" srcId="{04803385-A826-4282-B26C-ECA44116C9AE}" destId="{1AA1622D-B348-6849-91FE-7D7173D29E3A}" srcOrd="2" destOrd="0" presId="urn:microsoft.com/office/officeart/2005/8/layout/vList4#2"/>
    <dgm:cxn modelId="{935AA37D-B3FB-8D46-88E0-DF320F048F55}" type="presParOf" srcId="{1AA1622D-B348-6849-91FE-7D7173D29E3A}" destId="{166C3E6F-BF13-0B46-B544-AF40FA9B65F4}" srcOrd="0" destOrd="0" presId="urn:microsoft.com/office/officeart/2005/8/layout/vList4#2"/>
    <dgm:cxn modelId="{84AF9B18-5AA2-6E48-9FE0-499A80330FFF}" type="presParOf" srcId="{1AA1622D-B348-6849-91FE-7D7173D29E3A}" destId="{E1BFF41B-679F-584F-87F4-2A7C3B1B0D55}" srcOrd="1" destOrd="0" presId="urn:microsoft.com/office/officeart/2005/8/layout/vList4#2"/>
    <dgm:cxn modelId="{D037E4F1-A20E-0A47-982F-E8DCEE57D331}" type="presParOf" srcId="{1AA1622D-B348-6849-91FE-7D7173D29E3A}" destId="{EC5133CC-E4A8-5F49-9DE2-489981E12511}" srcOrd="2" destOrd="0" presId="urn:microsoft.com/office/officeart/2005/8/layout/vList4#2"/>
    <dgm:cxn modelId="{2750B16D-F399-8448-B65B-F65FF7E62C56}" type="presParOf" srcId="{04803385-A826-4282-B26C-ECA44116C9AE}" destId="{0414FF96-D452-7A47-AA52-5A9164F17934}" srcOrd="3" destOrd="0" presId="urn:microsoft.com/office/officeart/2005/8/layout/vList4#2"/>
    <dgm:cxn modelId="{4D0CFF2A-5FC0-1B4C-AB3B-126173A9DACC}" type="presParOf" srcId="{04803385-A826-4282-B26C-ECA44116C9AE}" destId="{99A9EADD-1310-F94D-86F0-1775B7680177}" srcOrd="4" destOrd="0" presId="urn:microsoft.com/office/officeart/2005/8/layout/vList4#2"/>
    <dgm:cxn modelId="{41A274EC-12A6-C446-AED7-70FB918204FB}" type="presParOf" srcId="{99A9EADD-1310-F94D-86F0-1775B7680177}" destId="{88D331B1-BDF1-C54A-A88C-83BE0F473FBE}" srcOrd="0" destOrd="0" presId="urn:microsoft.com/office/officeart/2005/8/layout/vList4#2"/>
    <dgm:cxn modelId="{090995B7-EB4A-7C4E-A17F-CC8F54381BA3}" type="presParOf" srcId="{99A9EADD-1310-F94D-86F0-1775B7680177}" destId="{B3631129-423D-874C-AA4C-190AF1CC6986}" srcOrd="1" destOrd="0" presId="urn:microsoft.com/office/officeart/2005/8/layout/vList4#2"/>
    <dgm:cxn modelId="{0DD26D49-55B4-8B4E-8BAA-3DB17EACC72B}" type="presParOf" srcId="{99A9EADD-1310-F94D-86F0-1775B7680177}" destId="{992F2552-FBFE-E643-BCAC-66F9A151EB9A}" srcOrd="2" destOrd="0" presId="urn:microsoft.com/office/officeart/2005/8/layout/vList4#2"/>
    <dgm:cxn modelId="{8B05367E-516D-C24A-9105-4A694D94890C}" type="presParOf" srcId="{04803385-A826-4282-B26C-ECA44116C9AE}" destId="{733CA9BC-D84C-EA4A-9A29-8CC7565E13D6}" srcOrd="5" destOrd="0" presId="urn:microsoft.com/office/officeart/2005/8/layout/vList4#2"/>
    <dgm:cxn modelId="{04511A53-B7C0-6243-9F27-7FEEEF14AD77}" type="presParOf" srcId="{04803385-A826-4282-B26C-ECA44116C9AE}" destId="{231F82BD-592A-F549-99A3-045CA3199981}" srcOrd="6" destOrd="0" presId="urn:microsoft.com/office/officeart/2005/8/layout/vList4#2"/>
    <dgm:cxn modelId="{A62366E4-C51F-E647-AB2F-CFF80B210317}" type="presParOf" srcId="{231F82BD-592A-F549-99A3-045CA3199981}" destId="{A696473A-5C0D-8049-891D-B81D258DF864}" srcOrd="0" destOrd="0" presId="urn:microsoft.com/office/officeart/2005/8/layout/vList4#2"/>
    <dgm:cxn modelId="{6C32D06D-EC96-5C44-BA8B-56FD2BA8A0C3}" type="presParOf" srcId="{231F82BD-592A-F549-99A3-045CA3199981}" destId="{D3219999-B60F-E347-AD8E-6442AE47A5EA}" srcOrd="1" destOrd="0" presId="urn:microsoft.com/office/officeart/2005/8/layout/vList4#2"/>
    <dgm:cxn modelId="{992603EB-F05F-C941-9F8C-A3CF44A9836E}" type="presParOf" srcId="{231F82BD-592A-F549-99A3-045CA3199981}" destId="{FC480F92-46E3-2743-A6CE-FFC3F467F3F5}" srcOrd="2" destOrd="0" presId="urn:microsoft.com/office/officeart/2005/8/layout/vList4#2"/>
  </dgm:cxnLst>
  <dgm:bg>
    <a:noFill/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615B5E3-6FCB-214E-B13B-A7859D282725}" type="doc">
      <dgm:prSet loTypeId="urn:microsoft.com/office/officeart/2005/8/layout/hList7" loCatId="list" qsTypeId="urn:microsoft.com/office/officeart/2005/8/quickstyle/simple4" qsCatId="simple" csTypeId="urn:microsoft.com/office/officeart/2005/8/colors/accent1_2" csCatId="accent1" phldr="1"/>
      <dgm:spPr/>
    </dgm:pt>
    <dgm:pt modelId="{BF90C0D3-5FF7-0145-A75D-1EAEF1F56DE7}">
      <dgm:prSet phldrT="[Text]"/>
      <dgm:spPr/>
      <dgm:t>
        <a:bodyPr/>
        <a:lstStyle/>
        <a:p>
          <a:r>
            <a:rPr lang="en-US" dirty="0" smtClean="0"/>
            <a:t>Numbers &amp; Operations</a:t>
          </a:r>
          <a:endParaRPr lang="en-US" dirty="0"/>
        </a:p>
      </dgm:t>
    </dgm:pt>
    <dgm:pt modelId="{F57BA98D-F223-EF48-9264-411C3BA4D532}" type="parTrans" cxnId="{81ADAEEB-1F3A-8645-8D8E-77A8B9F9C3A1}">
      <dgm:prSet/>
      <dgm:spPr/>
      <dgm:t>
        <a:bodyPr/>
        <a:lstStyle/>
        <a:p>
          <a:endParaRPr lang="en-US"/>
        </a:p>
      </dgm:t>
    </dgm:pt>
    <dgm:pt modelId="{63C71A31-E491-9D42-B806-99CA71261CD5}" type="sibTrans" cxnId="{81ADAEEB-1F3A-8645-8D8E-77A8B9F9C3A1}">
      <dgm:prSet/>
      <dgm:spPr/>
      <dgm:t>
        <a:bodyPr/>
        <a:lstStyle/>
        <a:p>
          <a:endParaRPr lang="en-US"/>
        </a:p>
      </dgm:t>
    </dgm:pt>
    <dgm:pt modelId="{DFC0FC3F-A2BF-1E45-B877-547406A75A2A}">
      <dgm:prSet phldrT="[Text]"/>
      <dgm:spPr/>
      <dgm:t>
        <a:bodyPr/>
        <a:lstStyle/>
        <a:p>
          <a:r>
            <a:rPr lang="en-US" dirty="0" smtClean="0"/>
            <a:t>Geometry</a:t>
          </a:r>
          <a:endParaRPr lang="en-US" dirty="0"/>
        </a:p>
      </dgm:t>
    </dgm:pt>
    <dgm:pt modelId="{010F2457-382F-FE42-A100-98C5B07D4EAA}" type="parTrans" cxnId="{B94F019F-CC45-C546-95D4-AF9A9A7A9ECE}">
      <dgm:prSet/>
      <dgm:spPr/>
      <dgm:t>
        <a:bodyPr/>
        <a:lstStyle/>
        <a:p>
          <a:endParaRPr lang="en-US"/>
        </a:p>
      </dgm:t>
    </dgm:pt>
    <dgm:pt modelId="{E14BB3D5-F8D9-F043-9D87-5FAF9300E69B}" type="sibTrans" cxnId="{B94F019F-CC45-C546-95D4-AF9A9A7A9ECE}">
      <dgm:prSet/>
      <dgm:spPr/>
      <dgm:t>
        <a:bodyPr/>
        <a:lstStyle/>
        <a:p>
          <a:endParaRPr lang="en-US"/>
        </a:p>
      </dgm:t>
    </dgm:pt>
    <dgm:pt modelId="{9D140193-BB7C-A94D-ABAD-625179E85DB4}">
      <dgm:prSet phldrT="[Text]"/>
      <dgm:spPr/>
      <dgm:t>
        <a:bodyPr/>
        <a:lstStyle/>
        <a:p>
          <a:r>
            <a:rPr lang="en-US" dirty="0" smtClean="0"/>
            <a:t>Patterns &amp; Algebra</a:t>
          </a:r>
          <a:endParaRPr lang="en-US" dirty="0"/>
        </a:p>
      </dgm:t>
    </dgm:pt>
    <dgm:pt modelId="{53D32D6F-7CB3-C846-8BC9-582BC8210E05}" type="parTrans" cxnId="{6E65998C-D07B-D94A-B181-3CD1A2C8797D}">
      <dgm:prSet/>
      <dgm:spPr/>
      <dgm:t>
        <a:bodyPr/>
        <a:lstStyle/>
        <a:p>
          <a:endParaRPr lang="en-US"/>
        </a:p>
      </dgm:t>
    </dgm:pt>
    <dgm:pt modelId="{9C7D4BF8-B624-F24C-8DE7-FF96B7629539}" type="sibTrans" cxnId="{6E65998C-D07B-D94A-B181-3CD1A2C8797D}">
      <dgm:prSet/>
      <dgm:spPr/>
      <dgm:t>
        <a:bodyPr/>
        <a:lstStyle/>
        <a:p>
          <a:endParaRPr lang="en-US"/>
        </a:p>
      </dgm:t>
    </dgm:pt>
    <dgm:pt modelId="{63C04431-EA60-BD4E-9180-804948F8D49F}">
      <dgm:prSet phldrT="[Text]"/>
      <dgm:spPr/>
      <dgm:t>
        <a:bodyPr/>
        <a:lstStyle/>
        <a:p>
          <a:r>
            <a:rPr lang="en-US" dirty="0" smtClean="0"/>
            <a:t>Measurement &amp; Time</a:t>
          </a:r>
          <a:endParaRPr lang="en-US" dirty="0"/>
        </a:p>
      </dgm:t>
    </dgm:pt>
    <dgm:pt modelId="{A1AC0830-362B-2549-AC8F-90C143131480}" type="parTrans" cxnId="{102F7BC5-4640-5F47-BB06-1DF0AAD3BA4A}">
      <dgm:prSet/>
      <dgm:spPr/>
      <dgm:t>
        <a:bodyPr/>
        <a:lstStyle/>
        <a:p>
          <a:endParaRPr lang="en-US"/>
        </a:p>
      </dgm:t>
    </dgm:pt>
    <dgm:pt modelId="{E0EE4083-3317-224B-963A-35DF83CFD4D6}" type="sibTrans" cxnId="{102F7BC5-4640-5F47-BB06-1DF0AAD3BA4A}">
      <dgm:prSet/>
      <dgm:spPr/>
      <dgm:t>
        <a:bodyPr/>
        <a:lstStyle/>
        <a:p>
          <a:endParaRPr lang="en-US"/>
        </a:p>
      </dgm:t>
    </dgm:pt>
    <dgm:pt modelId="{3C7A3A8D-D13B-654E-AE18-79CCD9ACF2EA}">
      <dgm:prSet phldrT="[Text]"/>
      <dgm:spPr/>
      <dgm:t>
        <a:bodyPr/>
        <a:lstStyle/>
        <a:p>
          <a:r>
            <a:rPr lang="en-US" dirty="0" smtClean="0"/>
            <a:t>Data Representation &amp; Probability</a:t>
          </a:r>
          <a:endParaRPr lang="en-US" dirty="0"/>
        </a:p>
      </dgm:t>
    </dgm:pt>
    <dgm:pt modelId="{325AFA76-8490-FC4A-9648-4EBB30B4238D}" type="parTrans" cxnId="{F8D3AA7B-4003-5C41-8EE1-32430252803D}">
      <dgm:prSet/>
      <dgm:spPr/>
      <dgm:t>
        <a:bodyPr/>
        <a:lstStyle/>
        <a:p>
          <a:endParaRPr lang="en-US"/>
        </a:p>
      </dgm:t>
    </dgm:pt>
    <dgm:pt modelId="{89BD244B-049D-3847-90AA-F9F5DAA10D9D}" type="sibTrans" cxnId="{F8D3AA7B-4003-5C41-8EE1-32430252803D}">
      <dgm:prSet/>
      <dgm:spPr/>
      <dgm:t>
        <a:bodyPr/>
        <a:lstStyle/>
        <a:p>
          <a:endParaRPr lang="en-US"/>
        </a:p>
      </dgm:t>
    </dgm:pt>
    <dgm:pt modelId="{44BE46EC-CDD5-5342-9058-44CDFA1FA856}" type="pres">
      <dgm:prSet presAssocID="{A615B5E3-6FCB-214E-B13B-A7859D282725}" presName="Name0" presStyleCnt="0">
        <dgm:presLayoutVars>
          <dgm:dir/>
          <dgm:resizeHandles val="exact"/>
        </dgm:presLayoutVars>
      </dgm:prSet>
      <dgm:spPr/>
    </dgm:pt>
    <dgm:pt modelId="{733C37AE-6C6E-A54B-9B55-90B9E53E45D2}" type="pres">
      <dgm:prSet presAssocID="{A615B5E3-6FCB-214E-B13B-A7859D282725}" presName="fgShape" presStyleLbl="fgShp" presStyleIdx="0" presStyleCnt="1"/>
      <dgm:spPr/>
    </dgm:pt>
    <dgm:pt modelId="{2A95E480-B229-924C-9D67-3CE544AD5245}" type="pres">
      <dgm:prSet presAssocID="{A615B5E3-6FCB-214E-B13B-A7859D282725}" presName="linComp" presStyleCnt="0"/>
      <dgm:spPr/>
    </dgm:pt>
    <dgm:pt modelId="{1BC48D87-9ABA-204E-9921-1D0F33D04131}" type="pres">
      <dgm:prSet presAssocID="{BF90C0D3-5FF7-0145-A75D-1EAEF1F56DE7}" presName="compNode" presStyleCnt="0"/>
      <dgm:spPr/>
    </dgm:pt>
    <dgm:pt modelId="{35617443-9810-004A-8E1E-57E7938B9ADC}" type="pres">
      <dgm:prSet presAssocID="{BF90C0D3-5FF7-0145-A75D-1EAEF1F56DE7}" presName="bkgdShape" presStyleLbl="node1" presStyleIdx="0" presStyleCnt="5"/>
      <dgm:spPr/>
      <dgm:t>
        <a:bodyPr/>
        <a:lstStyle/>
        <a:p>
          <a:endParaRPr lang="en-US"/>
        </a:p>
      </dgm:t>
    </dgm:pt>
    <dgm:pt modelId="{729CFC39-7345-0246-A0E2-CC141B569B96}" type="pres">
      <dgm:prSet presAssocID="{BF90C0D3-5FF7-0145-A75D-1EAEF1F56DE7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F9CAF9-F6EF-7448-9571-4C1377B6A438}" type="pres">
      <dgm:prSet presAssocID="{BF90C0D3-5FF7-0145-A75D-1EAEF1F56DE7}" presName="invisiNode" presStyleLbl="node1" presStyleIdx="0" presStyleCnt="5"/>
      <dgm:spPr/>
    </dgm:pt>
    <dgm:pt modelId="{EA5973C3-37EB-824E-A1C8-65A10741D58A}" type="pres">
      <dgm:prSet presAssocID="{BF90C0D3-5FF7-0145-A75D-1EAEF1F56DE7}" presName="imagNode" presStyleLbl="fgImgPlac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D919B6A1-F620-F047-8A77-4F2B7254584A}" type="pres">
      <dgm:prSet presAssocID="{63C71A31-E491-9D42-B806-99CA71261CD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A91732E-8969-DC42-9824-57D92D53F1BB}" type="pres">
      <dgm:prSet presAssocID="{DFC0FC3F-A2BF-1E45-B877-547406A75A2A}" presName="compNode" presStyleCnt="0"/>
      <dgm:spPr/>
    </dgm:pt>
    <dgm:pt modelId="{A750C395-B151-4E4B-9F6A-14E964CB95F7}" type="pres">
      <dgm:prSet presAssocID="{DFC0FC3F-A2BF-1E45-B877-547406A75A2A}" presName="bkgdShape" presStyleLbl="node1" presStyleIdx="1" presStyleCnt="5"/>
      <dgm:spPr/>
      <dgm:t>
        <a:bodyPr/>
        <a:lstStyle/>
        <a:p>
          <a:endParaRPr lang="en-US"/>
        </a:p>
      </dgm:t>
    </dgm:pt>
    <dgm:pt modelId="{59A0384E-A824-CF42-8745-E5FEFA4169B5}" type="pres">
      <dgm:prSet presAssocID="{DFC0FC3F-A2BF-1E45-B877-547406A75A2A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792D36-C471-E347-8DF4-4A164181F23A}" type="pres">
      <dgm:prSet presAssocID="{DFC0FC3F-A2BF-1E45-B877-547406A75A2A}" presName="invisiNode" presStyleLbl="node1" presStyleIdx="1" presStyleCnt="5"/>
      <dgm:spPr/>
    </dgm:pt>
    <dgm:pt modelId="{41978FDA-3413-F24E-B88A-F777B3D97EBE}" type="pres">
      <dgm:prSet presAssocID="{DFC0FC3F-A2BF-1E45-B877-547406A75A2A}" presName="imagNode" presStyleLbl="fgImgPlac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2F13DFEE-2762-244E-8D78-F5F8FCE43851}" type="pres">
      <dgm:prSet presAssocID="{E14BB3D5-F8D9-F043-9D87-5FAF9300E69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9BF2083-FF6F-3948-8657-3168DE57ADED}" type="pres">
      <dgm:prSet presAssocID="{9D140193-BB7C-A94D-ABAD-625179E85DB4}" presName="compNode" presStyleCnt="0"/>
      <dgm:spPr/>
    </dgm:pt>
    <dgm:pt modelId="{C7195285-FEBC-1A4A-9F74-8E146BEFA615}" type="pres">
      <dgm:prSet presAssocID="{9D140193-BB7C-A94D-ABAD-625179E85DB4}" presName="bkgdShape" presStyleLbl="node1" presStyleIdx="2" presStyleCnt="5"/>
      <dgm:spPr/>
      <dgm:t>
        <a:bodyPr/>
        <a:lstStyle/>
        <a:p>
          <a:endParaRPr lang="en-US"/>
        </a:p>
      </dgm:t>
    </dgm:pt>
    <dgm:pt modelId="{E9F46A3C-EF76-C744-AB45-0D59893D6152}" type="pres">
      <dgm:prSet presAssocID="{9D140193-BB7C-A94D-ABAD-625179E85DB4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85293F-2A1A-DF48-8F83-F2F40CB636B1}" type="pres">
      <dgm:prSet presAssocID="{9D140193-BB7C-A94D-ABAD-625179E85DB4}" presName="invisiNode" presStyleLbl="node1" presStyleIdx="2" presStyleCnt="5"/>
      <dgm:spPr/>
    </dgm:pt>
    <dgm:pt modelId="{A3E76564-142F-F14C-9ACF-777B7D5A949D}" type="pres">
      <dgm:prSet presAssocID="{9D140193-BB7C-A94D-ABAD-625179E85DB4}" presName="imagNode" presStyleLbl="fgImgPlac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C799DF5-200E-7843-AA1E-8559B51D823A}" type="pres">
      <dgm:prSet presAssocID="{9C7D4BF8-B624-F24C-8DE7-FF96B762953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BBD7B8B-9E35-0648-B7EB-140C010464F0}" type="pres">
      <dgm:prSet presAssocID="{63C04431-EA60-BD4E-9180-804948F8D49F}" presName="compNode" presStyleCnt="0"/>
      <dgm:spPr/>
    </dgm:pt>
    <dgm:pt modelId="{78EF9639-1603-9F46-B37F-A2F722D94115}" type="pres">
      <dgm:prSet presAssocID="{63C04431-EA60-BD4E-9180-804948F8D49F}" presName="bkgdShape" presStyleLbl="node1" presStyleIdx="3" presStyleCnt="5"/>
      <dgm:spPr/>
      <dgm:t>
        <a:bodyPr/>
        <a:lstStyle/>
        <a:p>
          <a:endParaRPr lang="en-US"/>
        </a:p>
      </dgm:t>
    </dgm:pt>
    <dgm:pt modelId="{564112ED-5CAE-454F-9432-831AF803FA3A}" type="pres">
      <dgm:prSet presAssocID="{63C04431-EA60-BD4E-9180-804948F8D49F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80026A-AC53-AE4B-8267-6524F86D46FD}" type="pres">
      <dgm:prSet presAssocID="{63C04431-EA60-BD4E-9180-804948F8D49F}" presName="invisiNode" presStyleLbl="node1" presStyleIdx="3" presStyleCnt="5"/>
      <dgm:spPr/>
    </dgm:pt>
    <dgm:pt modelId="{51A35AB2-0385-D942-B958-0E676F968798}" type="pres">
      <dgm:prSet presAssocID="{63C04431-EA60-BD4E-9180-804948F8D49F}" presName="imagNode" presStyleLbl="fgImgPlac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54879452-DB85-DE44-A29D-A140B35B2079}" type="pres">
      <dgm:prSet presAssocID="{E0EE4083-3317-224B-963A-35DF83CFD4D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BD44F33-724F-4A43-ADDA-1EE448805B3E}" type="pres">
      <dgm:prSet presAssocID="{3C7A3A8D-D13B-654E-AE18-79CCD9ACF2EA}" presName="compNode" presStyleCnt="0"/>
      <dgm:spPr/>
    </dgm:pt>
    <dgm:pt modelId="{A6DAE7C2-1071-834B-8C8A-6073492B1171}" type="pres">
      <dgm:prSet presAssocID="{3C7A3A8D-D13B-654E-AE18-79CCD9ACF2EA}" presName="bkgdShape" presStyleLbl="node1" presStyleIdx="4" presStyleCnt="5" custLinFactNeighborX="2255"/>
      <dgm:spPr/>
      <dgm:t>
        <a:bodyPr/>
        <a:lstStyle/>
        <a:p>
          <a:endParaRPr lang="en-US"/>
        </a:p>
      </dgm:t>
    </dgm:pt>
    <dgm:pt modelId="{660A7395-A943-F442-AA54-A484EF1A5F83}" type="pres">
      <dgm:prSet presAssocID="{3C7A3A8D-D13B-654E-AE18-79CCD9ACF2EA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8E3CBA-248B-EA4F-A29B-CF5DD811917B}" type="pres">
      <dgm:prSet presAssocID="{3C7A3A8D-D13B-654E-AE18-79CCD9ACF2EA}" presName="invisiNode" presStyleLbl="node1" presStyleIdx="4" presStyleCnt="5"/>
      <dgm:spPr/>
    </dgm:pt>
    <dgm:pt modelId="{8FBC2C5F-C956-E047-8B9B-5A9C71610A12}" type="pres">
      <dgm:prSet presAssocID="{3C7A3A8D-D13B-654E-AE18-79CCD9ACF2EA}" presName="imagNode" presStyleLbl="fgImgPlac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E8644453-E63A-514B-84B5-5BA8E56A1731}" type="presOf" srcId="{BF90C0D3-5FF7-0145-A75D-1EAEF1F56DE7}" destId="{35617443-9810-004A-8E1E-57E7938B9ADC}" srcOrd="0" destOrd="0" presId="urn:microsoft.com/office/officeart/2005/8/layout/hList7"/>
    <dgm:cxn modelId="{5BD75CFC-5250-6646-8F36-F3CA05A93447}" type="presOf" srcId="{BF90C0D3-5FF7-0145-A75D-1EAEF1F56DE7}" destId="{729CFC39-7345-0246-A0E2-CC141B569B96}" srcOrd="1" destOrd="0" presId="urn:microsoft.com/office/officeart/2005/8/layout/hList7"/>
    <dgm:cxn modelId="{A6D81D52-D2F6-604C-986A-C19156E71632}" type="presOf" srcId="{A615B5E3-6FCB-214E-B13B-A7859D282725}" destId="{44BE46EC-CDD5-5342-9058-44CDFA1FA856}" srcOrd="0" destOrd="0" presId="urn:microsoft.com/office/officeart/2005/8/layout/hList7"/>
    <dgm:cxn modelId="{E7029717-6FD9-474C-AA3E-20DD01B828B9}" type="presOf" srcId="{DFC0FC3F-A2BF-1E45-B877-547406A75A2A}" destId="{59A0384E-A824-CF42-8745-E5FEFA4169B5}" srcOrd="1" destOrd="0" presId="urn:microsoft.com/office/officeart/2005/8/layout/hList7"/>
    <dgm:cxn modelId="{102F7BC5-4640-5F47-BB06-1DF0AAD3BA4A}" srcId="{A615B5E3-6FCB-214E-B13B-A7859D282725}" destId="{63C04431-EA60-BD4E-9180-804948F8D49F}" srcOrd="3" destOrd="0" parTransId="{A1AC0830-362B-2549-AC8F-90C143131480}" sibTransId="{E0EE4083-3317-224B-963A-35DF83CFD4D6}"/>
    <dgm:cxn modelId="{6E65998C-D07B-D94A-B181-3CD1A2C8797D}" srcId="{A615B5E3-6FCB-214E-B13B-A7859D282725}" destId="{9D140193-BB7C-A94D-ABAD-625179E85DB4}" srcOrd="2" destOrd="0" parTransId="{53D32D6F-7CB3-C846-8BC9-582BC8210E05}" sibTransId="{9C7D4BF8-B624-F24C-8DE7-FF96B7629539}"/>
    <dgm:cxn modelId="{853DDCF9-6F66-7D4A-9F75-E879727093DB}" type="presOf" srcId="{3C7A3A8D-D13B-654E-AE18-79CCD9ACF2EA}" destId="{A6DAE7C2-1071-834B-8C8A-6073492B1171}" srcOrd="0" destOrd="0" presId="urn:microsoft.com/office/officeart/2005/8/layout/hList7"/>
    <dgm:cxn modelId="{874260F7-281B-9C40-AF3F-C2DDA56F56D4}" type="presOf" srcId="{63C71A31-E491-9D42-B806-99CA71261CD5}" destId="{D919B6A1-F620-F047-8A77-4F2B7254584A}" srcOrd="0" destOrd="0" presId="urn:microsoft.com/office/officeart/2005/8/layout/hList7"/>
    <dgm:cxn modelId="{8F041B84-3453-914C-BDC5-894FDCBF9065}" type="presOf" srcId="{9D140193-BB7C-A94D-ABAD-625179E85DB4}" destId="{E9F46A3C-EF76-C744-AB45-0D59893D6152}" srcOrd="1" destOrd="0" presId="urn:microsoft.com/office/officeart/2005/8/layout/hList7"/>
    <dgm:cxn modelId="{F8D3AA7B-4003-5C41-8EE1-32430252803D}" srcId="{A615B5E3-6FCB-214E-B13B-A7859D282725}" destId="{3C7A3A8D-D13B-654E-AE18-79CCD9ACF2EA}" srcOrd="4" destOrd="0" parTransId="{325AFA76-8490-FC4A-9648-4EBB30B4238D}" sibTransId="{89BD244B-049D-3847-90AA-F9F5DAA10D9D}"/>
    <dgm:cxn modelId="{B94F019F-CC45-C546-95D4-AF9A9A7A9ECE}" srcId="{A615B5E3-6FCB-214E-B13B-A7859D282725}" destId="{DFC0FC3F-A2BF-1E45-B877-547406A75A2A}" srcOrd="1" destOrd="0" parTransId="{010F2457-382F-FE42-A100-98C5B07D4EAA}" sibTransId="{E14BB3D5-F8D9-F043-9D87-5FAF9300E69B}"/>
    <dgm:cxn modelId="{81ADAEEB-1F3A-8645-8D8E-77A8B9F9C3A1}" srcId="{A615B5E3-6FCB-214E-B13B-A7859D282725}" destId="{BF90C0D3-5FF7-0145-A75D-1EAEF1F56DE7}" srcOrd="0" destOrd="0" parTransId="{F57BA98D-F223-EF48-9264-411C3BA4D532}" sibTransId="{63C71A31-E491-9D42-B806-99CA71261CD5}"/>
    <dgm:cxn modelId="{6A315E1A-C90D-C84E-AB0A-EA5516892F36}" type="presOf" srcId="{9D140193-BB7C-A94D-ABAD-625179E85DB4}" destId="{C7195285-FEBC-1A4A-9F74-8E146BEFA615}" srcOrd="0" destOrd="0" presId="urn:microsoft.com/office/officeart/2005/8/layout/hList7"/>
    <dgm:cxn modelId="{7372478A-8F1D-D646-89EB-2A3D7CA7F94A}" type="presOf" srcId="{9C7D4BF8-B624-F24C-8DE7-FF96B7629539}" destId="{EC799DF5-200E-7843-AA1E-8559B51D823A}" srcOrd="0" destOrd="0" presId="urn:microsoft.com/office/officeart/2005/8/layout/hList7"/>
    <dgm:cxn modelId="{A3731208-6EAE-1B45-8D82-992550F68995}" type="presOf" srcId="{3C7A3A8D-D13B-654E-AE18-79CCD9ACF2EA}" destId="{660A7395-A943-F442-AA54-A484EF1A5F83}" srcOrd="1" destOrd="0" presId="urn:microsoft.com/office/officeart/2005/8/layout/hList7"/>
    <dgm:cxn modelId="{61279E80-2BF9-0F46-8F92-B833A014C876}" type="presOf" srcId="{E14BB3D5-F8D9-F043-9D87-5FAF9300E69B}" destId="{2F13DFEE-2762-244E-8D78-F5F8FCE43851}" srcOrd="0" destOrd="0" presId="urn:microsoft.com/office/officeart/2005/8/layout/hList7"/>
    <dgm:cxn modelId="{1035311C-6061-BB4F-83C9-425AE1F9F931}" type="presOf" srcId="{63C04431-EA60-BD4E-9180-804948F8D49F}" destId="{564112ED-5CAE-454F-9432-831AF803FA3A}" srcOrd="1" destOrd="0" presId="urn:microsoft.com/office/officeart/2005/8/layout/hList7"/>
    <dgm:cxn modelId="{77FBE118-FA77-8F4B-BC53-8562EE8387DE}" type="presOf" srcId="{DFC0FC3F-A2BF-1E45-B877-547406A75A2A}" destId="{A750C395-B151-4E4B-9F6A-14E964CB95F7}" srcOrd="0" destOrd="0" presId="urn:microsoft.com/office/officeart/2005/8/layout/hList7"/>
    <dgm:cxn modelId="{6457189F-6413-DC42-8C22-E3FDAC296603}" type="presOf" srcId="{E0EE4083-3317-224B-963A-35DF83CFD4D6}" destId="{54879452-DB85-DE44-A29D-A140B35B2079}" srcOrd="0" destOrd="0" presId="urn:microsoft.com/office/officeart/2005/8/layout/hList7"/>
    <dgm:cxn modelId="{82A6C94D-9E60-2142-9A6D-73C883300508}" type="presOf" srcId="{63C04431-EA60-BD4E-9180-804948F8D49F}" destId="{78EF9639-1603-9F46-B37F-A2F722D94115}" srcOrd="0" destOrd="0" presId="urn:microsoft.com/office/officeart/2005/8/layout/hList7"/>
    <dgm:cxn modelId="{7EBC57D6-2F92-554B-999B-1779FA1709A1}" type="presParOf" srcId="{44BE46EC-CDD5-5342-9058-44CDFA1FA856}" destId="{733C37AE-6C6E-A54B-9B55-90B9E53E45D2}" srcOrd="0" destOrd="0" presId="urn:microsoft.com/office/officeart/2005/8/layout/hList7"/>
    <dgm:cxn modelId="{BCD073A6-6E9F-544F-87B7-B2B6618F9515}" type="presParOf" srcId="{44BE46EC-CDD5-5342-9058-44CDFA1FA856}" destId="{2A95E480-B229-924C-9D67-3CE544AD5245}" srcOrd="1" destOrd="0" presId="urn:microsoft.com/office/officeart/2005/8/layout/hList7"/>
    <dgm:cxn modelId="{78B32352-7F7A-F542-BAA5-2051BA63841B}" type="presParOf" srcId="{2A95E480-B229-924C-9D67-3CE544AD5245}" destId="{1BC48D87-9ABA-204E-9921-1D0F33D04131}" srcOrd="0" destOrd="0" presId="urn:microsoft.com/office/officeart/2005/8/layout/hList7"/>
    <dgm:cxn modelId="{15148DA2-AEA4-8848-A493-2C09ACE95985}" type="presParOf" srcId="{1BC48D87-9ABA-204E-9921-1D0F33D04131}" destId="{35617443-9810-004A-8E1E-57E7938B9ADC}" srcOrd="0" destOrd="0" presId="urn:microsoft.com/office/officeart/2005/8/layout/hList7"/>
    <dgm:cxn modelId="{DF6A95EF-22A2-054F-85A7-004F163C2433}" type="presParOf" srcId="{1BC48D87-9ABA-204E-9921-1D0F33D04131}" destId="{729CFC39-7345-0246-A0E2-CC141B569B96}" srcOrd="1" destOrd="0" presId="urn:microsoft.com/office/officeart/2005/8/layout/hList7"/>
    <dgm:cxn modelId="{1AA3C4CB-3EF1-4043-B9BE-704EF0C73C4F}" type="presParOf" srcId="{1BC48D87-9ABA-204E-9921-1D0F33D04131}" destId="{E8F9CAF9-F6EF-7448-9571-4C1377B6A438}" srcOrd="2" destOrd="0" presId="urn:microsoft.com/office/officeart/2005/8/layout/hList7"/>
    <dgm:cxn modelId="{C95B1A28-409C-A548-B12F-AC46CC1E0F37}" type="presParOf" srcId="{1BC48D87-9ABA-204E-9921-1D0F33D04131}" destId="{EA5973C3-37EB-824E-A1C8-65A10741D58A}" srcOrd="3" destOrd="0" presId="urn:microsoft.com/office/officeart/2005/8/layout/hList7"/>
    <dgm:cxn modelId="{8077E6BF-BCEE-754C-8075-3135E799B818}" type="presParOf" srcId="{2A95E480-B229-924C-9D67-3CE544AD5245}" destId="{D919B6A1-F620-F047-8A77-4F2B7254584A}" srcOrd="1" destOrd="0" presId="urn:microsoft.com/office/officeart/2005/8/layout/hList7"/>
    <dgm:cxn modelId="{23283DA8-D456-A04A-A8FB-C4F1ED73F022}" type="presParOf" srcId="{2A95E480-B229-924C-9D67-3CE544AD5245}" destId="{CA91732E-8969-DC42-9824-57D92D53F1BB}" srcOrd="2" destOrd="0" presId="urn:microsoft.com/office/officeart/2005/8/layout/hList7"/>
    <dgm:cxn modelId="{F5E18BDB-BAAA-E84C-A0FB-483B348B6EFE}" type="presParOf" srcId="{CA91732E-8969-DC42-9824-57D92D53F1BB}" destId="{A750C395-B151-4E4B-9F6A-14E964CB95F7}" srcOrd="0" destOrd="0" presId="urn:microsoft.com/office/officeart/2005/8/layout/hList7"/>
    <dgm:cxn modelId="{0A1E51D5-05D1-A045-AB94-05DA2CB03361}" type="presParOf" srcId="{CA91732E-8969-DC42-9824-57D92D53F1BB}" destId="{59A0384E-A824-CF42-8745-E5FEFA4169B5}" srcOrd="1" destOrd="0" presId="urn:microsoft.com/office/officeart/2005/8/layout/hList7"/>
    <dgm:cxn modelId="{6C9EF33D-3EBA-F447-A323-232D4F577E78}" type="presParOf" srcId="{CA91732E-8969-DC42-9824-57D92D53F1BB}" destId="{0E792D36-C471-E347-8DF4-4A164181F23A}" srcOrd="2" destOrd="0" presId="urn:microsoft.com/office/officeart/2005/8/layout/hList7"/>
    <dgm:cxn modelId="{39EE521F-FA6A-3D4F-9CBB-54BB72BB3413}" type="presParOf" srcId="{CA91732E-8969-DC42-9824-57D92D53F1BB}" destId="{41978FDA-3413-F24E-B88A-F777B3D97EBE}" srcOrd="3" destOrd="0" presId="urn:microsoft.com/office/officeart/2005/8/layout/hList7"/>
    <dgm:cxn modelId="{0A6A803C-8A12-534B-B42E-59D5D02DEF3E}" type="presParOf" srcId="{2A95E480-B229-924C-9D67-3CE544AD5245}" destId="{2F13DFEE-2762-244E-8D78-F5F8FCE43851}" srcOrd="3" destOrd="0" presId="urn:microsoft.com/office/officeart/2005/8/layout/hList7"/>
    <dgm:cxn modelId="{6C76595F-2676-CA4B-9BE1-6E5A856ECDD0}" type="presParOf" srcId="{2A95E480-B229-924C-9D67-3CE544AD5245}" destId="{69BF2083-FF6F-3948-8657-3168DE57ADED}" srcOrd="4" destOrd="0" presId="urn:microsoft.com/office/officeart/2005/8/layout/hList7"/>
    <dgm:cxn modelId="{8442B990-62B6-544E-A338-7FEB31E48BD2}" type="presParOf" srcId="{69BF2083-FF6F-3948-8657-3168DE57ADED}" destId="{C7195285-FEBC-1A4A-9F74-8E146BEFA615}" srcOrd="0" destOrd="0" presId="urn:microsoft.com/office/officeart/2005/8/layout/hList7"/>
    <dgm:cxn modelId="{F87D6ACF-946C-744C-9A4E-E80E3863DA22}" type="presParOf" srcId="{69BF2083-FF6F-3948-8657-3168DE57ADED}" destId="{E9F46A3C-EF76-C744-AB45-0D59893D6152}" srcOrd="1" destOrd="0" presId="urn:microsoft.com/office/officeart/2005/8/layout/hList7"/>
    <dgm:cxn modelId="{C3AE478D-C720-D144-BD53-E92FBF0FF809}" type="presParOf" srcId="{69BF2083-FF6F-3948-8657-3168DE57ADED}" destId="{2885293F-2A1A-DF48-8F83-F2F40CB636B1}" srcOrd="2" destOrd="0" presId="urn:microsoft.com/office/officeart/2005/8/layout/hList7"/>
    <dgm:cxn modelId="{78FFBD64-3546-CF46-9B48-9C93112610C9}" type="presParOf" srcId="{69BF2083-FF6F-3948-8657-3168DE57ADED}" destId="{A3E76564-142F-F14C-9ACF-777B7D5A949D}" srcOrd="3" destOrd="0" presId="urn:microsoft.com/office/officeart/2005/8/layout/hList7"/>
    <dgm:cxn modelId="{E33A90B1-79DB-1A40-B64B-9A166020C924}" type="presParOf" srcId="{2A95E480-B229-924C-9D67-3CE544AD5245}" destId="{EC799DF5-200E-7843-AA1E-8559B51D823A}" srcOrd="5" destOrd="0" presId="urn:microsoft.com/office/officeart/2005/8/layout/hList7"/>
    <dgm:cxn modelId="{32C115B3-F706-CB43-BC6C-95759ED0D7E7}" type="presParOf" srcId="{2A95E480-B229-924C-9D67-3CE544AD5245}" destId="{BBBD7B8B-9E35-0648-B7EB-140C010464F0}" srcOrd="6" destOrd="0" presId="urn:microsoft.com/office/officeart/2005/8/layout/hList7"/>
    <dgm:cxn modelId="{0C843C04-384E-164A-B36C-92A1FFD0AD42}" type="presParOf" srcId="{BBBD7B8B-9E35-0648-B7EB-140C010464F0}" destId="{78EF9639-1603-9F46-B37F-A2F722D94115}" srcOrd="0" destOrd="0" presId="urn:microsoft.com/office/officeart/2005/8/layout/hList7"/>
    <dgm:cxn modelId="{330B5F87-38FF-9147-BC5D-D2AE96B2D035}" type="presParOf" srcId="{BBBD7B8B-9E35-0648-B7EB-140C010464F0}" destId="{564112ED-5CAE-454F-9432-831AF803FA3A}" srcOrd="1" destOrd="0" presId="urn:microsoft.com/office/officeart/2005/8/layout/hList7"/>
    <dgm:cxn modelId="{DA460451-19C1-B741-8C89-B88DE1566554}" type="presParOf" srcId="{BBBD7B8B-9E35-0648-B7EB-140C010464F0}" destId="{4A80026A-AC53-AE4B-8267-6524F86D46FD}" srcOrd="2" destOrd="0" presId="urn:microsoft.com/office/officeart/2005/8/layout/hList7"/>
    <dgm:cxn modelId="{B7976D36-61F7-3942-BB09-FE16FD101A55}" type="presParOf" srcId="{BBBD7B8B-9E35-0648-B7EB-140C010464F0}" destId="{51A35AB2-0385-D942-B958-0E676F968798}" srcOrd="3" destOrd="0" presId="urn:microsoft.com/office/officeart/2005/8/layout/hList7"/>
    <dgm:cxn modelId="{42252140-7CF6-4445-ACD3-E76DCDC470B9}" type="presParOf" srcId="{2A95E480-B229-924C-9D67-3CE544AD5245}" destId="{54879452-DB85-DE44-A29D-A140B35B2079}" srcOrd="7" destOrd="0" presId="urn:microsoft.com/office/officeart/2005/8/layout/hList7"/>
    <dgm:cxn modelId="{7FAED554-7D19-C14C-B020-116589DCB2AF}" type="presParOf" srcId="{2A95E480-B229-924C-9D67-3CE544AD5245}" destId="{1BD44F33-724F-4A43-ADDA-1EE448805B3E}" srcOrd="8" destOrd="0" presId="urn:microsoft.com/office/officeart/2005/8/layout/hList7"/>
    <dgm:cxn modelId="{7FEA6055-D472-A54D-BCCB-C109A1A74FBD}" type="presParOf" srcId="{1BD44F33-724F-4A43-ADDA-1EE448805B3E}" destId="{A6DAE7C2-1071-834B-8C8A-6073492B1171}" srcOrd="0" destOrd="0" presId="urn:microsoft.com/office/officeart/2005/8/layout/hList7"/>
    <dgm:cxn modelId="{F2901FD3-5288-D644-B626-1D01CE02D9DF}" type="presParOf" srcId="{1BD44F33-724F-4A43-ADDA-1EE448805B3E}" destId="{660A7395-A943-F442-AA54-A484EF1A5F83}" srcOrd="1" destOrd="0" presId="urn:microsoft.com/office/officeart/2005/8/layout/hList7"/>
    <dgm:cxn modelId="{25E389DE-E2C8-9141-891A-74C2DDAAF72F}" type="presParOf" srcId="{1BD44F33-724F-4A43-ADDA-1EE448805B3E}" destId="{3B8E3CBA-248B-EA4F-A29B-CF5DD811917B}" srcOrd="2" destOrd="0" presId="urn:microsoft.com/office/officeart/2005/8/layout/hList7"/>
    <dgm:cxn modelId="{59F0BE12-B898-2440-AF40-849056CD7C7E}" type="presParOf" srcId="{1BD44F33-724F-4A43-ADDA-1EE448805B3E}" destId="{8FBC2C5F-C956-E047-8B9B-5A9C71610A12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BAD8522-E1D8-4100-9F9C-B922C6893C90}" type="doc">
      <dgm:prSet loTypeId="urn:microsoft.com/office/officeart/2005/8/layout/cycle8" loCatId="cycle" qsTypeId="urn:microsoft.com/office/officeart/2005/8/quickstyle/3d4" qsCatId="3D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EC912083-46BA-47EC-834F-B53C28E6D0BD}">
      <dgm:prSet phldrT="[Text]" custT="1"/>
      <dgm:spPr/>
      <dgm:t>
        <a:bodyPr/>
        <a:lstStyle/>
        <a:p>
          <a:r>
            <a:rPr lang="en-US" sz="1600" baseline="0" dirty="0" smtClean="0">
              <a:solidFill>
                <a:schemeClr val="tx2">
                  <a:lumMod val="50000"/>
                </a:schemeClr>
              </a:solidFill>
            </a:rPr>
            <a:t>Readiness &amp; Writing</a:t>
          </a:r>
          <a:endParaRPr lang="en-US" sz="1600" baseline="0" dirty="0">
            <a:solidFill>
              <a:schemeClr val="tx2">
                <a:lumMod val="50000"/>
              </a:schemeClr>
            </a:solidFill>
          </a:endParaRPr>
        </a:p>
      </dgm:t>
    </dgm:pt>
    <dgm:pt modelId="{F1078060-4F1D-4792-900A-9DC3C71D1776}" type="parTrans" cxnId="{58B63ADD-6CB4-4181-ADBB-3F961B5EAB75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B4159C30-DBE3-473F-B6E7-4D39883C930F}" type="sibTrans" cxnId="{58B63ADD-6CB4-4181-ADBB-3F961B5EAB75}">
      <dgm:prSet/>
      <dgm:spPr/>
      <dgm:t>
        <a:bodyPr/>
        <a:lstStyle/>
        <a:p>
          <a:endParaRPr lang="en-US">
            <a:solidFill>
              <a:schemeClr val="accent1">
                <a:lumMod val="75000"/>
              </a:schemeClr>
            </a:solidFill>
          </a:endParaRPr>
        </a:p>
      </dgm:t>
    </dgm:pt>
    <dgm:pt modelId="{8E8C79FC-D695-074A-91DD-B635128831B5}">
      <dgm:prSet phldrT="[Text]" custT="1"/>
      <dgm:spPr/>
      <dgm:t>
        <a:bodyPr/>
        <a:lstStyle/>
        <a:p>
          <a:r>
            <a:rPr lang="en-US" sz="1600" baseline="0" dirty="0" smtClean="0">
              <a:solidFill>
                <a:schemeClr val="tx2">
                  <a:lumMod val="50000"/>
                </a:schemeClr>
              </a:solidFill>
            </a:rPr>
            <a:t>Language &amp; Literacy</a:t>
          </a:r>
          <a:endParaRPr lang="en-US" sz="1600" baseline="0" dirty="0">
            <a:solidFill>
              <a:schemeClr val="tx2">
                <a:lumMod val="50000"/>
              </a:schemeClr>
            </a:solidFill>
          </a:endParaRPr>
        </a:p>
      </dgm:t>
    </dgm:pt>
    <dgm:pt modelId="{C92F979B-0DDE-3441-8100-F2DE281683A8}" type="parTrans" cxnId="{D8A41D4B-00B9-7542-8548-63DA1117F14B}">
      <dgm:prSet/>
      <dgm:spPr/>
      <dgm:t>
        <a:bodyPr/>
        <a:lstStyle/>
        <a:p>
          <a:endParaRPr lang="en-US"/>
        </a:p>
      </dgm:t>
    </dgm:pt>
    <dgm:pt modelId="{E7727001-64C5-1248-A012-FF004EDEAF27}" type="sibTrans" cxnId="{D8A41D4B-00B9-7542-8548-63DA1117F14B}">
      <dgm:prSet/>
      <dgm:spPr/>
      <dgm:t>
        <a:bodyPr/>
        <a:lstStyle/>
        <a:p>
          <a:endParaRPr lang="en-US"/>
        </a:p>
      </dgm:t>
    </dgm:pt>
    <dgm:pt modelId="{DDCD15BF-18D3-F544-BCF4-ADD88EC4953A}">
      <dgm:prSet phldrT="[Text]" custT="1"/>
      <dgm:spPr/>
      <dgm:t>
        <a:bodyPr/>
        <a:lstStyle/>
        <a:p>
          <a:r>
            <a:rPr lang="en-US" sz="1600" baseline="0" dirty="0" smtClean="0">
              <a:solidFill>
                <a:schemeClr val="tx2">
                  <a:lumMod val="50000"/>
                </a:schemeClr>
              </a:solidFill>
            </a:rPr>
            <a:t>Numbers &amp; Math</a:t>
          </a:r>
          <a:endParaRPr lang="en-US" sz="1600" baseline="0" dirty="0">
            <a:solidFill>
              <a:schemeClr val="tx2">
                <a:lumMod val="50000"/>
              </a:schemeClr>
            </a:solidFill>
          </a:endParaRPr>
        </a:p>
      </dgm:t>
    </dgm:pt>
    <dgm:pt modelId="{4642A4DD-44D0-0943-9D49-AC19862E706C}" type="parTrans" cxnId="{B60D4A72-3709-E640-98AE-7A18CFD31A83}">
      <dgm:prSet/>
      <dgm:spPr/>
      <dgm:t>
        <a:bodyPr/>
        <a:lstStyle/>
        <a:p>
          <a:endParaRPr lang="en-US"/>
        </a:p>
      </dgm:t>
    </dgm:pt>
    <dgm:pt modelId="{89EC3B8A-A466-A14A-95EE-DBCEC1D03D8B}" type="sibTrans" cxnId="{B60D4A72-3709-E640-98AE-7A18CFD31A83}">
      <dgm:prSet/>
      <dgm:spPr/>
      <dgm:t>
        <a:bodyPr/>
        <a:lstStyle/>
        <a:p>
          <a:endParaRPr lang="en-US"/>
        </a:p>
      </dgm:t>
    </dgm:pt>
    <dgm:pt modelId="{65EF1755-D8A5-494C-9E18-F6DD9047238C}">
      <dgm:prSet phldrT="[Text]" custT="1"/>
      <dgm:spPr/>
      <dgm:t>
        <a:bodyPr/>
        <a:lstStyle/>
        <a:p>
          <a:r>
            <a:rPr lang="en-US" sz="1600" baseline="0" dirty="0" smtClean="0">
              <a:solidFill>
                <a:schemeClr val="tx2">
                  <a:lumMod val="50000"/>
                </a:schemeClr>
              </a:solidFill>
            </a:rPr>
            <a:t>Additional Preschool Concepts &amp; Structure</a:t>
          </a:r>
          <a:endParaRPr lang="en-US" sz="1600" baseline="0" dirty="0">
            <a:solidFill>
              <a:schemeClr val="tx2">
                <a:lumMod val="50000"/>
              </a:schemeClr>
            </a:solidFill>
          </a:endParaRPr>
        </a:p>
      </dgm:t>
    </dgm:pt>
    <dgm:pt modelId="{0766C771-7672-8D44-85A0-1D9F7B92A6DB}" type="parTrans" cxnId="{9D4BFADB-187D-4B45-85D0-C7B6268AB129}">
      <dgm:prSet/>
      <dgm:spPr/>
      <dgm:t>
        <a:bodyPr/>
        <a:lstStyle/>
        <a:p>
          <a:endParaRPr lang="en-US"/>
        </a:p>
      </dgm:t>
    </dgm:pt>
    <dgm:pt modelId="{9C3BAC0C-560E-B842-BF64-DB9CB8612551}" type="sibTrans" cxnId="{9D4BFADB-187D-4B45-85D0-C7B6268AB129}">
      <dgm:prSet/>
      <dgm:spPr/>
      <dgm:t>
        <a:bodyPr/>
        <a:lstStyle/>
        <a:p>
          <a:endParaRPr lang="en-US"/>
        </a:p>
      </dgm:t>
    </dgm:pt>
    <dgm:pt modelId="{29BB951A-A6B7-48E8-9140-49E025ACFFED}" type="pres">
      <dgm:prSet presAssocID="{1BAD8522-E1D8-4100-9F9C-B922C6893C90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9008C0D-1CD1-4993-8DB9-23A09F359739}" type="pres">
      <dgm:prSet presAssocID="{1BAD8522-E1D8-4100-9F9C-B922C6893C90}" presName="wedge1" presStyleLbl="node1" presStyleIdx="0" presStyleCnt="4"/>
      <dgm:spPr/>
      <dgm:t>
        <a:bodyPr/>
        <a:lstStyle/>
        <a:p>
          <a:endParaRPr lang="en-US"/>
        </a:p>
      </dgm:t>
    </dgm:pt>
    <dgm:pt modelId="{BC5C5844-35C6-4D8B-AC94-B05DEB387078}" type="pres">
      <dgm:prSet presAssocID="{1BAD8522-E1D8-4100-9F9C-B922C6893C90}" presName="dummy1a" presStyleCnt="0"/>
      <dgm:spPr/>
      <dgm:t>
        <a:bodyPr/>
        <a:lstStyle/>
        <a:p>
          <a:endParaRPr lang="en-US"/>
        </a:p>
      </dgm:t>
    </dgm:pt>
    <dgm:pt modelId="{F36A724F-98BE-4B9F-BD2D-8993A16F2F86}" type="pres">
      <dgm:prSet presAssocID="{1BAD8522-E1D8-4100-9F9C-B922C6893C90}" presName="dummy1b" presStyleCnt="0"/>
      <dgm:spPr/>
      <dgm:t>
        <a:bodyPr/>
        <a:lstStyle/>
        <a:p>
          <a:endParaRPr lang="en-US"/>
        </a:p>
      </dgm:t>
    </dgm:pt>
    <dgm:pt modelId="{30E9F076-AD99-49D5-9C26-928AEF5475E8}" type="pres">
      <dgm:prSet presAssocID="{1BAD8522-E1D8-4100-9F9C-B922C6893C90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355E67-F799-4FB5-BCBC-AD23B54D139B}" type="pres">
      <dgm:prSet presAssocID="{1BAD8522-E1D8-4100-9F9C-B922C6893C90}" presName="wedge2" presStyleLbl="node1" presStyleIdx="1" presStyleCnt="4"/>
      <dgm:spPr/>
      <dgm:t>
        <a:bodyPr/>
        <a:lstStyle/>
        <a:p>
          <a:endParaRPr lang="en-US"/>
        </a:p>
      </dgm:t>
    </dgm:pt>
    <dgm:pt modelId="{8E78FF08-5F61-4B5D-8A3C-F8EB18B95143}" type="pres">
      <dgm:prSet presAssocID="{1BAD8522-E1D8-4100-9F9C-B922C6893C90}" presName="dummy2a" presStyleCnt="0"/>
      <dgm:spPr/>
      <dgm:t>
        <a:bodyPr/>
        <a:lstStyle/>
        <a:p>
          <a:endParaRPr lang="en-US"/>
        </a:p>
      </dgm:t>
    </dgm:pt>
    <dgm:pt modelId="{6702C286-31BE-4A3F-BC90-9FC61D8AE73D}" type="pres">
      <dgm:prSet presAssocID="{1BAD8522-E1D8-4100-9F9C-B922C6893C90}" presName="dummy2b" presStyleCnt="0"/>
      <dgm:spPr/>
      <dgm:t>
        <a:bodyPr/>
        <a:lstStyle/>
        <a:p>
          <a:endParaRPr lang="en-US"/>
        </a:p>
      </dgm:t>
    </dgm:pt>
    <dgm:pt modelId="{C7AFCF50-9EDD-4737-85B0-05D363F7850D}" type="pres">
      <dgm:prSet presAssocID="{1BAD8522-E1D8-4100-9F9C-B922C6893C90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F351C1-5912-49C8-94A6-3DA6A2663E4E}" type="pres">
      <dgm:prSet presAssocID="{1BAD8522-E1D8-4100-9F9C-B922C6893C90}" presName="wedge3" presStyleLbl="node1" presStyleIdx="2" presStyleCnt="4"/>
      <dgm:spPr/>
      <dgm:t>
        <a:bodyPr/>
        <a:lstStyle/>
        <a:p>
          <a:endParaRPr lang="en-US"/>
        </a:p>
      </dgm:t>
    </dgm:pt>
    <dgm:pt modelId="{BF8EE0E6-8914-4190-A321-BD22E3558071}" type="pres">
      <dgm:prSet presAssocID="{1BAD8522-E1D8-4100-9F9C-B922C6893C90}" presName="dummy3a" presStyleCnt="0"/>
      <dgm:spPr/>
      <dgm:t>
        <a:bodyPr/>
        <a:lstStyle/>
        <a:p>
          <a:endParaRPr lang="en-US"/>
        </a:p>
      </dgm:t>
    </dgm:pt>
    <dgm:pt modelId="{6FCEDE10-0711-4EBB-8F7F-AA91C7F1D02C}" type="pres">
      <dgm:prSet presAssocID="{1BAD8522-E1D8-4100-9F9C-B922C6893C90}" presName="dummy3b" presStyleCnt="0"/>
      <dgm:spPr/>
      <dgm:t>
        <a:bodyPr/>
        <a:lstStyle/>
        <a:p>
          <a:endParaRPr lang="en-US"/>
        </a:p>
      </dgm:t>
    </dgm:pt>
    <dgm:pt modelId="{A81ECD6A-B8AE-4D70-B585-78E90040DC98}" type="pres">
      <dgm:prSet presAssocID="{1BAD8522-E1D8-4100-9F9C-B922C6893C90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E2D734-A0AE-4C9D-8DE6-E7ED36922AB6}" type="pres">
      <dgm:prSet presAssocID="{1BAD8522-E1D8-4100-9F9C-B922C6893C90}" presName="wedge4" presStyleLbl="node1" presStyleIdx="3" presStyleCnt="4"/>
      <dgm:spPr/>
      <dgm:t>
        <a:bodyPr/>
        <a:lstStyle/>
        <a:p>
          <a:endParaRPr lang="en-US"/>
        </a:p>
      </dgm:t>
    </dgm:pt>
    <dgm:pt modelId="{3B322932-CF53-4D28-AB71-90E0F2408B54}" type="pres">
      <dgm:prSet presAssocID="{1BAD8522-E1D8-4100-9F9C-B922C6893C90}" presName="dummy4a" presStyleCnt="0"/>
      <dgm:spPr/>
      <dgm:t>
        <a:bodyPr/>
        <a:lstStyle/>
        <a:p>
          <a:endParaRPr lang="en-US"/>
        </a:p>
      </dgm:t>
    </dgm:pt>
    <dgm:pt modelId="{ADFF187B-7E73-417F-A4CB-C23188363A2E}" type="pres">
      <dgm:prSet presAssocID="{1BAD8522-E1D8-4100-9F9C-B922C6893C90}" presName="dummy4b" presStyleCnt="0"/>
      <dgm:spPr/>
      <dgm:t>
        <a:bodyPr/>
        <a:lstStyle/>
        <a:p>
          <a:endParaRPr lang="en-US"/>
        </a:p>
      </dgm:t>
    </dgm:pt>
    <dgm:pt modelId="{92EF52CA-4ECC-4CF3-9387-FD9291F6F939}" type="pres">
      <dgm:prSet presAssocID="{1BAD8522-E1D8-4100-9F9C-B922C6893C90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9CECD8-B891-4432-BB5F-3A73AEB53367}" type="pres">
      <dgm:prSet presAssocID="{B4159C30-DBE3-473F-B6E7-4D39883C930F}" presName="arrowWedge1" presStyleLbl="fgSibTrans2D1" presStyleIdx="0" presStyleCnt="4"/>
      <dgm:spPr/>
      <dgm:t>
        <a:bodyPr/>
        <a:lstStyle/>
        <a:p>
          <a:endParaRPr lang="en-US"/>
        </a:p>
      </dgm:t>
    </dgm:pt>
    <dgm:pt modelId="{71A93DAC-41B3-7247-BE41-195BDB21347E}" type="pres">
      <dgm:prSet presAssocID="{E7727001-64C5-1248-A012-FF004EDEAF27}" presName="arrowWedge2" presStyleLbl="fgSibTrans2D1" presStyleIdx="1" presStyleCnt="4"/>
      <dgm:spPr/>
    </dgm:pt>
    <dgm:pt modelId="{B8BF5393-21C2-0941-ABDE-D25CF801ED7C}" type="pres">
      <dgm:prSet presAssocID="{89EC3B8A-A466-A14A-95EE-DBCEC1D03D8B}" presName="arrowWedge3" presStyleLbl="fgSibTrans2D1" presStyleIdx="2" presStyleCnt="4"/>
      <dgm:spPr/>
    </dgm:pt>
    <dgm:pt modelId="{54BC05A1-B40C-FB40-A0BB-EBAB8E125086}" type="pres">
      <dgm:prSet presAssocID="{9C3BAC0C-560E-B842-BF64-DB9CB8612551}" presName="arrowWedge4" presStyleLbl="fgSibTrans2D1" presStyleIdx="3" presStyleCnt="4"/>
      <dgm:spPr/>
    </dgm:pt>
  </dgm:ptLst>
  <dgm:cxnLst>
    <dgm:cxn modelId="{0899F5A2-90EA-445B-9137-D15627B05DE2}" type="presOf" srcId="{1BAD8522-E1D8-4100-9F9C-B922C6893C90}" destId="{29BB951A-A6B7-48E8-9140-49E025ACFFED}" srcOrd="0" destOrd="0" presId="urn:microsoft.com/office/officeart/2005/8/layout/cycle8"/>
    <dgm:cxn modelId="{333F5149-9D89-CD48-9E3E-8970D168EBED}" type="presOf" srcId="{65EF1755-D8A5-494C-9E18-F6DD9047238C}" destId="{92EF52CA-4ECC-4CF3-9387-FD9291F6F939}" srcOrd="1" destOrd="0" presId="urn:microsoft.com/office/officeart/2005/8/layout/cycle8"/>
    <dgm:cxn modelId="{D83AB601-4B80-4D36-9DA3-FF048099F759}" type="presOf" srcId="{EC912083-46BA-47EC-834F-B53C28E6D0BD}" destId="{B9008C0D-1CD1-4993-8DB9-23A09F359739}" srcOrd="0" destOrd="0" presId="urn:microsoft.com/office/officeart/2005/8/layout/cycle8"/>
    <dgm:cxn modelId="{D8A41D4B-00B9-7542-8548-63DA1117F14B}" srcId="{1BAD8522-E1D8-4100-9F9C-B922C6893C90}" destId="{8E8C79FC-D695-074A-91DD-B635128831B5}" srcOrd="1" destOrd="0" parTransId="{C92F979B-0DDE-3441-8100-F2DE281683A8}" sibTransId="{E7727001-64C5-1248-A012-FF004EDEAF27}"/>
    <dgm:cxn modelId="{1E2841D1-FE5C-4B40-8162-E4DB1FE87DE0}" type="presOf" srcId="{EC912083-46BA-47EC-834F-B53C28E6D0BD}" destId="{30E9F076-AD99-49D5-9C26-928AEF5475E8}" srcOrd="1" destOrd="0" presId="urn:microsoft.com/office/officeart/2005/8/layout/cycle8"/>
    <dgm:cxn modelId="{C3389D86-B074-944C-9510-F44DF61DE419}" type="presOf" srcId="{8E8C79FC-D695-074A-91DD-B635128831B5}" destId="{B6355E67-F799-4FB5-BCBC-AD23B54D139B}" srcOrd="0" destOrd="0" presId="urn:microsoft.com/office/officeart/2005/8/layout/cycle8"/>
    <dgm:cxn modelId="{193C1ECB-E65A-E64B-B515-F2B4C81F1422}" type="presOf" srcId="{DDCD15BF-18D3-F544-BCF4-ADD88EC4953A}" destId="{76F351C1-5912-49C8-94A6-3DA6A2663E4E}" srcOrd="0" destOrd="0" presId="urn:microsoft.com/office/officeart/2005/8/layout/cycle8"/>
    <dgm:cxn modelId="{9D4BFADB-187D-4B45-85D0-C7B6268AB129}" srcId="{1BAD8522-E1D8-4100-9F9C-B922C6893C90}" destId="{65EF1755-D8A5-494C-9E18-F6DD9047238C}" srcOrd="3" destOrd="0" parTransId="{0766C771-7672-8D44-85A0-1D9F7B92A6DB}" sibTransId="{9C3BAC0C-560E-B842-BF64-DB9CB8612551}"/>
    <dgm:cxn modelId="{B60D4A72-3709-E640-98AE-7A18CFD31A83}" srcId="{1BAD8522-E1D8-4100-9F9C-B922C6893C90}" destId="{DDCD15BF-18D3-F544-BCF4-ADD88EC4953A}" srcOrd="2" destOrd="0" parTransId="{4642A4DD-44D0-0943-9D49-AC19862E706C}" sibTransId="{89EC3B8A-A466-A14A-95EE-DBCEC1D03D8B}"/>
    <dgm:cxn modelId="{F0EB15EE-B9BC-2046-8FAC-56C550993E77}" type="presOf" srcId="{65EF1755-D8A5-494C-9E18-F6DD9047238C}" destId="{5EE2D734-A0AE-4C9D-8DE6-E7ED36922AB6}" srcOrd="0" destOrd="0" presId="urn:microsoft.com/office/officeart/2005/8/layout/cycle8"/>
    <dgm:cxn modelId="{0A8FCC36-CC76-1A47-91FA-C0B81DB547E9}" type="presOf" srcId="{DDCD15BF-18D3-F544-BCF4-ADD88EC4953A}" destId="{A81ECD6A-B8AE-4D70-B585-78E90040DC98}" srcOrd="1" destOrd="0" presId="urn:microsoft.com/office/officeart/2005/8/layout/cycle8"/>
    <dgm:cxn modelId="{58B63ADD-6CB4-4181-ADBB-3F961B5EAB75}" srcId="{1BAD8522-E1D8-4100-9F9C-B922C6893C90}" destId="{EC912083-46BA-47EC-834F-B53C28E6D0BD}" srcOrd="0" destOrd="0" parTransId="{F1078060-4F1D-4792-900A-9DC3C71D1776}" sibTransId="{B4159C30-DBE3-473F-B6E7-4D39883C930F}"/>
    <dgm:cxn modelId="{A6B85116-A738-4742-A0B4-7ED03854A3C1}" type="presOf" srcId="{8E8C79FC-D695-074A-91DD-B635128831B5}" destId="{C7AFCF50-9EDD-4737-85B0-05D363F7850D}" srcOrd="1" destOrd="0" presId="urn:microsoft.com/office/officeart/2005/8/layout/cycle8"/>
    <dgm:cxn modelId="{E953AA51-333F-45BF-8798-46590D6F2D91}" type="presParOf" srcId="{29BB951A-A6B7-48E8-9140-49E025ACFFED}" destId="{B9008C0D-1CD1-4993-8DB9-23A09F359739}" srcOrd="0" destOrd="0" presId="urn:microsoft.com/office/officeart/2005/8/layout/cycle8"/>
    <dgm:cxn modelId="{DB8C1A99-4275-4515-9061-93E1D8D6B91E}" type="presParOf" srcId="{29BB951A-A6B7-48E8-9140-49E025ACFFED}" destId="{BC5C5844-35C6-4D8B-AC94-B05DEB387078}" srcOrd="1" destOrd="0" presId="urn:microsoft.com/office/officeart/2005/8/layout/cycle8"/>
    <dgm:cxn modelId="{2D3F2F7E-029B-4586-977B-63509C27A1FC}" type="presParOf" srcId="{29BB951A-A6B7-48E8-9140-49E025ACFFED}" destId="{F36A724F-98BE-4B9F-BD2D-8993A16F2F86}" srcOrd="2" destOrd="0" presId="urn:microsoft.com/office/officeart/2005/8/layout/cycle8"/>
    <dgm:cxn modelId="{DEF928C0-D8BA-42F7-A5EC-7A5981DF6C57}" type="presParOf" srcId="{29BB951A-A6B7-48E8-9140-49E025ACFFED}" destId="{30E9F076-AD99-49D5-9C26-928AEF5475E8}" srcOrd="3" destOrd="0" presId="urn:microsoft.com/office/officeart/2005/8/layout/cycle8"/>
    <dgm:cxn modelId="{A022BE85-06EC-8844-B100-2D6C4F1F9B1C}" type="presParOf" srcId="{29BB951A-A6B7-48E8-9140-49E025ACFFED}" destId="{B6355E67-F799-4FB5-BCBC-AD23B54D139B}" srcOrd="4" destOrd="0" presId="urn:microsoft.com/office/officeart/2005/8/layout/cycle8"/>
    <dgm:cxn modelId="{530D6C16-4688-2F42-8F86-97C36BEF4550}" type="presParOf" srcId="{29BB951A-A6B7-48E8-9140-49E025ACFFED}" destId="{8E78FF08-5F61-4B5D-8A3C-F8EB18B95143}" srcOrd="5" destOrd="0" presId="urn:microsoft.com/office/officeart/2005/8/layout/cycle8"/>
    <dgm:cxn modelId="{E5C2DF80-BF36-B542-9CE3-65105EE28784}" type="presParOf" srcId="{29BB951A-A6B7-48E8-9140-49E025ACFFED}" destId="{6702C286-31BE-4A3F-BC90-9FC61D8AE73D}" srcOrd="6" destOrd="0" presId="urn:microsoft.com/office/officeart/2005/8/layout/cycle8"/>
    <dgm:cxn modelId="{525EFB1F-D2CC-5743-8BA9-E00A7348D2A0}" type="presParOf" srcId="{29BB951A-A6B7-48E8-9140-49E025ACFFED}" destId="{C7AFCF50-9EDD-4737-85B0-05D363F7850D}" srcOrd="7" destOrd="0" presId="urn:microsoft.com/office/officeart/2005/8/layout/cycle8"/>
    <dgm:cxn modelId="{E893963E-0427-C645-8026-55341D1F2D08}" type="presParOf" srcId="{29BB951A-A6B7-48E8-9140-49E025ACFFED}" destId="{76F351C1-5912-49C8-94A6-3DA6A2663E4E}" srcOrd="8" destOrd="0" presId="urn:microsoft.com/office/officeart/2005/8/layout/cycle8"/>
    <dgm:cxn modelId="{3C723D84-7C1C-EC46-B899-49F742CA97B4}" type="presParOf" srcId="{29BB951A-A6B7-48E8-9140-49E025ACFFED}" destId="{BF8EE0E6-8914-4190-A321-BD22E3558071}" srcOrd="9" destOrd="0" presId="urn:microsoft.com/office/officeart/2005/8/layout/cycle8"/>
    <dgm:cxn modelId="{50B701ED-834B-7946-93AF-F8F6D5398863}" type="presParOf" srcId="{29BB951A-A6B7-48E8-9140-49E025ACFFED}" destId="{6FCEDE10-0711-4EBB-8F7F-AA91C7F1D02C}" srcOrd="10" destOrd="0" presId="urn:microsoft.com/office/officeart/2005/8/layout/cycle8"/>
    <dgm:cxn modelId="{5A8BC804-6285-A340-B7B6-446D0169F89F}" type="presParOf" srcId="{29BB951A-A6B7-48E8-9140-49E025ACFFED}" destId="{A81ECD6A-B8AE-4D70-B585-78E90040DC98}" srcOrd="11" destOrd="0" presId="urn:microsoft.com/office/officeart/2005/8/layout/cycle8"/>
    <dgm:cxn modelId="{7D03566B-54E0-9B47-85FD-613A7D29C4C9}" type="presParOf" srcId="{29BB951A-A6B7-48E8-9140-49E025ACFFED}" destId="{5EE2D734-A0AE-4C9D-8DE6-E7ED36922AB6}" srcOrd="12" destOrd="0" presId="urn:microsoft.com/office/officeart/2005/8/layout/cycle8"/>
    <dgm:cxn modelId="{89152424-7F49-B442-96D3-9320D1BA78F1}" type="presParOf" srcId="{29BB951A-A6B7-48E8-9140-49E025ACFFED}" destId="{3B322932-CF53-4D28-AB71-90E0F2408B54}" srcOrd="13" destOrd="0" presId="urn:microsoft.com/office/officeart/2005/8/layout/cycle8"/>
    <dgm:cxn modelId="{EFF24A43-97B7-8F4D-9FDB-FAE014191675}" type="presParOf" srcId="{29BB951A-A6B7-48E8-9140-49E025ACFFED}" destId="{ADFF187B-7E73-417F-A4CB-C23188363A2E}" srcOrd="14" destOrd="0" presId="urn:microsoft.com/office/officeart/2005/8/layout/cycle8"/>
    <dgm:cxn modelId="{508A3930-59E1-FB49-A63E-C516159F20C8}" type="presParOf" srcId="{29BB951A-A6B7-48E8-9140-49E025ACFFED}" destId="{92EF52CA-4ECC-4CF3-9387-FD9291F6F939}" srcOrd="15" destOrd="0" presId="urn:microsoft.com/office/officeart/2005/8/layout/cycle8"/>
    <dgm:cxn modelId="{29873A25-EF27-6C4D-9FDF-DB3D88624789}" type="presParOf" srcId="{29BB951A-A6B7-48E8-9140-49E025ACFFED}" destId="{979CECD8-B891-4432-BB5F-3A73AEB53367}" srcOrd="16" destOrd="0" presId="urn:microsoft.com/office/officeart/2005/8/layout/cycle8"/>
    <dgm:cxn modelId="{8A32A0BA-D0F9-8A44-9798-E4BE8479DBF3}" type="presParOf" srcId="{29BB951A-A6B7-48E8-9140-49E025ACFFED}" destId="{71A93DAC-41B3-7247-BE41-195BDB21347E}" srcOrd="17" destOrd="0" presId="urn:microsoft.com/office/officeart/2005/8/layout/cycle8"/>
    <dgm:cxn modelId="{9503AE5B-8EC7-9C47-9D24-BC91705D39FF}" type="presParOf" srcId="{29BB951A-A6B7-48E8-9140-49E025ACFFED}" destId="{B8BF5393-21C2-0941-ABDE-D25CF801ED7C}" srcOrd="18" destOrd="0" presId="urn:microsoft.com/office/officeart/2005/8/layout/cycle8"/>
    <dgm:cxn modelId="{04050B4E-DAAE-6E46-A577-A5FE136D31C6}" type="presParOf" srcId="{29BB951A-A6B7-48E8-9140-49E025ACFFED}" destId="{54BC05A1-B40C-FB40-A0BB-EBAB8E125086}" srcOrd="19" destOrd="0" presId="urn:microsoft.com/office/officeart/2005/8/layout/cycle8"/>
  </dgm:cxnLst>
  <dgm:bg>
    <a:effectLst>
      <a:outerShdw blurRad="50800" dist="38100" dir="2700000" algn="tl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E245D4-8FAF-485A-AAAC-04A1FEA5F9B7}">
      <dsp:nvSpPr>
        <dsp:cNvPr id="0" name=""/>
        <dsp:cNvSpPr/>
      </dsp:nvSpPr>
      <dsp:spPr>
        <a:xfrm>
          <a:off x="0" y="0"/>
          <a:ext cx="4724399" cy="7106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Wood Pieces</a:t>
          </a:r>
          <a:endParaRPr lang="en-US" sz="1400" b="1" kern="1200" dirty="0">
            <a:solidFill>
              <a:srgbClr val="000000"/>
            </a:solidFill>
            <a:latin typeface="+mn-lt"/>
          </a:endParaRPr>
        </a:p>
      </dsp:txBody>
      <dsp:txXfrm>
        <a:off x="1015941" y="0"/>
        <a:ext cx="3708458" cy="710617"/>
      </dsp:txXfrm>
    </dsp:sp>
    <dsp:sp modelId="{EA7386F1-5531-4B55-B315-E11FFEF3EB56}">
      <dsp:nvSpPr>
        <dsp:cNvPr id="0" name=""/>
        <dsp:cNvSpPr/>
      </dsp:nvSpPr>
      <dsp:spPr>
        <a:xfrm>
          <a:off x="226759" y="71061"/>
          <a:ext cx="633485" cy="5684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435F05D-5EB4-4EC6-B855-D2D753A7D0DF}">
      <dsp:nvSpPr>
        <dsp:cNvPr id="0" name=""/>
        <dsp:cNvSpPr/>
      </dsp:nvSpPr>
      <dsp:spPr>
        <a:xfrm>
          <a:off x="0" y="781678"/>
          <a:ext cx="4724399" cy="7106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3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Wet, Dry, Try- Chalkboards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1015941" y="781678"/>
        <a:ext cx="3708458" cy="710617"/>
      </dsp:txXfrm>
    </dsp:sp>
    <dsp:sp modelId="{E76089B6-3816-42B9-92D0-C2B3ECE00779}">
      <dsp:nvSpPr>
        <dsp:cNvPr id="0" name=""/>
        <dsp:cNvSpPr/>
      </dsp:nvSpPr>
      <dsp:spPr>
        <a:xfrm>
          <a:off x="71061" y="852740"/>
          <a:ext cx="944880" cy="5684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3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D121052-7F9C-4655-A5B4-0CD042C0E94F}">
      <dsp:nvSpPr>
        <dsp:cNvPr id="0" name=""/>
        <dsp:cNvSpPr/>
      </dsp:nvSpPr>
      <dsp:spPr>
        <a:xfrm>
          <a:off x="0" y="1563357"/>
          <a:ext cx="4724399" cy="71061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Playdough and Playdough Trays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1015941" y="1563357"/>
        <a:ext cx="3708458" cy="710617"/>
      </dsp:txXfrm>
    </dsp:sp>
    <dsp:sp modelId="{ADFEE9EB-0B66-47FC-9622-383529B0BF64}">
      <dsp:nvSpPr>
        <dsp:cNvPr id="0" name=""/>
        <dsp:cNvSpPr/>
      </dsp:nvSpPr>
      <dsp:spPr>
        <a:xfrm>
          <a:off x="71061" y="1634419"/>
          <a:ext cx="944880" cy="5684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DF5D8A4-88A9-6D4B-B883-0B1781E0BAC2}">
      <dsp:nvSpPr>
        <dsp:cNvPr id="0" name=""/>
        <dsp:cNvSpPr/>
      </dsp:nvSpPr>
      <dsp:spPr>
        <a:xfrm>
          <a:off x="0" y="2345036"/>
          <a:ext cx="4724399" cy="71061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Magnetic Boards and Pieces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1015941" y="2345036"/>
        <a:ext cx="3708458" cy="710617"/>
      </dsp:txXfrm>
    </dsp:sp>
    <dsp:sp modelId="{7EFB58D3-1D3C-B348-9606-D1CBFE269C84}">
      <dsp:nvSpPr>
        <dsp:cNvPr id="0" name=""/>
        <dsp:cNvSpPr/>
      </dsp:nvSpPr>
      <dsp:spPr>
        <a:xfrm>
          <a:off x="71061" y="2416098"/>
          <a:ext cx="944880" cy="5684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5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FBAD180-43C2-4CD1-9A74-899F53D5A311}">
      <dsp:nvSpPr>
        <dsp:cNvPr id="0" name=""/>
        <dsp:cNvSpPr/>
      </dsp:nvSpPr>
      <dsp:spPr>
        <a:xfrm>
          <a:off x="0" y="3126715"/>
          <a:ext cx="4724399" cy="710617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6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Get Set for School Book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1015941" y="3126715"/>
        <a:ext cx="3708458" cy="710617"/>
      </dsp:txXfrm>
    </dsp:sp>
    <dsp:sp modelId="{33E66E40-6D70-4FAA-9D65-23851A5C2D01}">
      <dsp:nvSpPr>
        <dsp:cNvPr id="0" name=""/>
        <dsp:cNvSpPr/>
      </dsp:nvSpPr>
      <dsp:spPr>
        <a:xfrm>
          <a:off x="71061" y="3197776"/>
          <a:ext cx="944880" cy="5684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6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EFC5AF5-BD40-1D45-B76C-22528D443D3F}">
      <dsp:nvSpPr>
        <dsp:cNvPr id="0" name=""/>
        <dsp:cNvSpPr/>
      </dsp:nvSpPr>
      <dsp:spPr>
        <a:xfrm>
          <a:off x="0" y="3858103"/>
          <a:ext cx="4724399" cy="7106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Flip Crayons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1015941" y="3858103"/>
        <a:ext cx="3708458" cy="710617"/>
      </dsp:txXfrm>
    </dsp:sp>
    <dsp:sp modelId="{AF73220C-5F7B-8C47-8115-E5F1C66D8B40}">
      <dsp:nvSpPr>
        <dsp:cNvPr id="0" name=""/>
        <dsp:cNvSpPr/>
      </dsp:nvSpPr>
      <dsp:spPr>
        <a:xfrm>
          <a:off x="71061" y="3979455"/>
          <a:ext cx="944880" cy="5684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350A015-0821-F349-A7F9-5EF707DF9DB3}">
      <dsp:nvSpPr>
        <dsp:cNvPr id="0" name=""/>
        <dsp:cNvSpPr/>
      </dsp:nvSpPr>
      <dsp:spPr>
        <a:xfrm>
          <a:off x="0" y="4631397"/>
          <a:ext cx="4724399" cy="7106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3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Mat Man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1015941" y="4631397"/>
        <a:ext cx="3708458" cy="710617"/>
      </dsp:txXfrm>
    </dsp:sp>
    <dsp:sp modelId="{114CE441-8915-D942-BFBE-B725975E5A83}">
      <dsp:nvSpPr>
        <dsp:cNvPr id="0" name=""/>
        <dsp:cNvSpPr/>
      </dsp:nvSpPr>
      <dsp:spPr>
        <a:xfrm>
          <a:off x="71061" y="4761134"/>
          <a:ext cx="944880" cy="568493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3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FC68464-F522-9C40-98D2-A08678983649}">
      <dsp:nvSpPr>
        <dsp:cNvPr id="0" name=""/>
        <dsp:cNvSpPr/>
      </dsp:nvSpPr>
      <dsp:spPr>
        <a:xfrm>
          <a:off x="3478" y="0"/>
          <a:ext cx="1166440" cy="4678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Readiness</a:t>
          </a:r>
          <a:endParaRPr lang="en-US" sz="1300" kern="1200" dirty="0"/>
        </a:p>
      </dsp:txBody>
      <dsp:txXfrm>
        <a:off x="3478" y="1871345"/>
        <a:ext cx="1166440" cy="1871345"/>
      </dsp:txXfrm>
    </dsp:sp>
    <dsp:sp modelId="{7A7EA51A-7502-EA4E-BC3A-23D28D47E727}">
      <dsp:nvSpPr>
        <dsp:cNvPr id="0" name=""/>
        <dsp:cNvSpPr/>
      </dsp:nvSpPr>
      <dsp:spPr>
        <a:xfrm>
          <a:off x="38472" y="280701"/>
          <a:ext cx="1096454" cy="155789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85A6202-89C2-F24D-8EF2-3996460132AE}">
      <dsp:nvSpPr>
        <dsp:cNvPr id="0" name=""/>
        <dsp:cNvSpPr/>
      </dsp:nvSpPr>
      <dsp:spPr>
        <a:xfrm>
          <a:off x="1204912" y="0"/>
          <a:ext cx="1166440" cy="4678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Drawing</a:t>
          </a:r>
          <a:endParaRPr lang="en-US" sz="1300" kern="1200" dirty="0"/>
        </a:p>
      </dsp:txBody>
      <dsp:txXfrm>
        <a:off x="1204912" y="1871345"/>
        <a:ext cx="1166440" cy="1871345"/>
      </dsp:txXfrm>
    </dsp:sp>
    <dsp:sp modelId="{C10111E6-F52D-9441-8677-A2FB3BC91090}">
      <dsp:nvSpPr>
        <dsp:cNvPr id="0" name=""/>
        <dsp:cNvSpPr/>
      </dsp:nvSpPr>
      <dsp:spPr>
        <a:xfrm>
          <a:off x="1239905" y="280701"/>
          <a:ext cx="1096454" cy="155789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B6A823D-055E-2546-870C-1BE139E20021}">
      <dsp:nvSpPr>
        <dsp:cNvPr id="0" name=""/>
        <dsp:cNvSpPr/>
      </dsp:nvSpPr>
      <dsp:spPr>
        <a:xfrm>
          <a:off x="2406346" y="0"/>
          <a:ext cx="1166440" cy="4678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Alphabet Knowledge</a:t>
          </a:r>
          <a:endParaRPr lang="en-US" sz="1300" kern="1200" dirty="0"/>
        </a:p>
      </dsp:txBody>
      <dsp:txXfrm>
        <a:off x="2406346" y="1871345"/>
        <a:ext cx="1166440" cy="1871345"/>
      </dsp:txXfrm>
    </dsp:sp>
    <dsp:sp modelId="{6F57619F-ECC2-924C-883C-0A5C3707A2AE}">
      <dsp:nvSpPr>
        <dsp:cNvPr id="0" name=""/>
        <dsp:cNvSpPr/>
      </dsp:nvSpPr>
      <dsp:spPr>
        <a:xfrm>
          <a:off x="2441339" y="280701"/>
          <a:ext cx="1096454" cy="155789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01BD62-FD3A-B745-B2A6-B84AE82176EC}">
      <dsp:nvSpPr>
        <dsp:cNvPr id="0" name=""/>
        <dsp:cNvSpPr/>
      </dsp:nvSpPr>
      <dsp:spPr>
        <a:xfrm>
          <a:off x="3607779" y="0"/>
          <a:ext cx="1166440" cy="4678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Colors &amp; Coloring</a:t>
          </a:r>
          <a:endParaRPr lang="en-US" sz="1300" kern="1200" dirty="0"/>
        </a:p>
      </dsp:txBody>
      <dsp:txXfrm>
        <a:off x="3607779" y="1871345"/>
        <a:ext cx="1166440" cy="1871345"/>
      </dsp:txXfrm>
    </dsp:sp>
    <dsp:sp modelId="{9FCB27DF-1A8E-4344-8208-99DFFCB5CE48}">
      <dsp:nvSpPr>
        <dsp:cNvPr id="0" name=""/>
        <dsp:cNvSpPr/>
      </dsp:nvSpPr>
      <dsp:spPr>
        <a:xfrm>
          <a:off x="3642772" y="280701"/>
          <a:ext cx="1096454" cy="155789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0B6DFD9-86CD-BD43-801F-F017EE562C72}">
      <dsp:nvSpPr>
        <dsp:cNvPr id="0" name=""/>
        <dsp:cNvSpPr/>
      </dsp:nvSpPr>
      <dsp:spPr>
        <a:xfrm>
          <a:off x="4809213" y="0"/>
          <a:ext cx="1166440" cy="4678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Pre-Writing</a:t>
          </a:r>
          <a:endParaRPr lang="en-US" sz="1300" kern="1200" dirty="0"/>
        </a:p>
      </dsp:txBody>
      <dsp:txXfrm>
        <a:off x="4809213" y="1871345"/>
        <a:ext cx="1166440" cy="1871345"/>
      </dsp:txXfrm>
    </dsp:sp>
    <dsp:sp modelId="{941C914A-3E6B-EA43-9C58-A16C2B93D512}">
      <dsp:nvSpPr>
        <dsp:cNvPr id="0" name=""/>
        <dsp:cNvSpPr/>
      </dsp:nvSpPr>
      <dsp:spPr>
        <a:xfrm>
          <a:off x="4844206" y="280701"/>
          <a:ext cx="1096454" cy="1557894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8658FA-C527-614A-9919-2E2F5E91DBB7}">
      <dsp:nvSpPr>
        <dsp:cNvPr id="0" name=""/>
        <dsp:cNvSpPr/>
      </dsp:nvSpPr>
      <dsp:spPr>
        <a:xfrm>
          <a:off x="6010647" y="0"/>
          <a:ext cx="1166440" cy="4678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Writing</a:t>
          </a:r>
          <a:endParaRPr lang="en-US" sz="1300" kern="1200" dirty="0"/>
        </a:p>
      </dsp:txBody>
      <dsp:txXfrm>
        <a:off x="6010647" y="1871345"/>
        <a:ext cx="1166440" cy="1871345"/>
      </dsp:txXfrm>
    </dsp:sp>
    <dsp:sp modelId="{BFF9F7E0-4067-E44B-B647-B806FB1FE998}">
      <dsp:nvSpPr>
        <dsp:cNvPr id="0" name=""/>
        <dsp:cNvSpPr/>
      </dsp:nvSpPr>
      <dsp:spPr>
        <a:xfrm>
          <a:off x="6045640" y="280701"/>
          <a:ext cx="1096454" cy="1557894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8A5BD3-16D3-0A4C-9D80-A7912588D030}">
      <dsp:nvSpPr>
        <dsp:cNvPr id="0" name=""/>
        <dsp:cNvSpPr/>
      </dsp:nvSpPr>
      <dsp:spPr>
        <a:xfrm>
          <a:off x="7212080" y="0"/>
          <a:ext cx="1166440" cy="4678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Counting &amp; Numbers</a:t>
          </a:r>
          <a:endParaRPr lang="en-US" sz="1300" kern="1200" dirty="0"/>
        </a:p>
      </dsp:txBody>
      <dsp:txXfrm>
        <a:off x="7212080" y="1871345"/>
        <a:ext cx="1166440" cy="1871345"/>
      </dsp:txXfrm>
    </dsp:sp>
    <dsp:sp modelId="{DBD8E94C-A4D1-404B-914B-53C3AECF5885}">
      <dsp:nvSpPr>
        <dsp:cNvPr id="0" name=""/>
        <dsp:cNvSpPr/>
      </dsp:nvSpPr>
      <dsp:spPr>
        <a:xfrm>
          <a:off x="7247073" y="280701"/>
          <a:ext cx="1096454" cy="1557894"/>
        </a:xfrm>
        <a:prstGeom prst="ellipse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33C37AE-6C6E-A54B-9B55-90B9E53E45D2}">
      <dsp:nvSpPr>
        <dsp:cNvPr id="0" name=""/>
        <dsp:cNvSpPr/>
      </dsp:nvSpPr>
      <dsp:spPr>
        <a:xfrm>
          <a:off x="335279" y="3742690"/>
          <a:ext cx="7711440" cy="701754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tint val="60000"/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tint val="6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9D63E7-2EC4-A947-A66F-0747E738CF6C}">
      <dsp:nvSpPr>
        <dsp:cNvPr id="0" name=""/>
        <dsp:cNvSpPr/>
      </dsp:nvSpPr>
      <dsp:spPr>
        <a:xfrm>
          <a:off x="0" y="0"/>
          <a:ext cx="4724399" cy="12574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Sound Around Box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1070624" y="0"/>
        <a:ext cx="3653775" cy="1257448"/>
      </dsp:txXfrm>
    </dsp:sp>
    <dsp:sp modelId="{4C37E662-2DEA-B24A-9801-9B2B6FEB693D}">
      <dsp:nvSpPr>
        <dsp:cNvPr id="0" name=""/>
        <dsp:cNvSpPr/>
      </dsp:nvSpPr>
      <dsp:spPr>
        <a:xfrm>
          <a:off x="125744" y="125744"/>
          <a:ext cx="944880" cy="1005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AB617D-2941-3C42-9080-4F335562C9DC}">
      <dsp:nvSpPr>
        <dsp:cNvPr id="0" name=""/>
        <dsp:cNvSpPr/>
      </dsp:nvSpPr>
      <dsp:spPr>
        <a:xfrm>
          <a:off x="0" y="1383193"/>
          <a:ext cx="4724399" cy="12574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3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Line It Up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1070624" y="1383193"/>
        <a:ext cx="3653775" cy="1257448"/>
      </dsp:txXfrm>
    </dsp:sp>
    <dsp:sp modelId="{0AFD0549-5099-3D43-AD25-9372AE27EE8D}">
      <dsp:nvSpPr>
        <dsp:cNvPr id="0" name=""/>
        <dsp:cNvSpPr/>
      </dsp:nvSpPr>
      <dsp:spPr>
        <a:xfrm>
          <a:off x="125744" y="1508938"/>
          <a:ext cx="944880" cy="1005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3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D8A0071-4651-0E40-A267-F6FFC134FBF9}">
      <dsp:nvSpPr>
        <dsp:cNvPr id="0" name=""/>
        <dsp:cNvSpPr/>
      </dsp:nvSpPr>
      <dsp:spPr>
        <a:xfrm>
          <a:off x="0" y="2766387"/>
          <a:ext cx="4724399" cy="12574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A-B-C Tough &amp; Flip Cards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1070624" y="2766387"/>
        <a:ext cx="3653775" cy="1257448"/>
      </dsp:txXfrm>
    </dsp:sp>
    <dsp:sp modelId="{5AB86C2D-70B2-054E-AF18-82D244B09480}">
      <dsp:nvSpPr>
        <dsp:cNvPr id="0" name=""/>
        <dsp:cNvSpPr/>
      </dsp:nvSpPr>
      <dsp:spPr>
        <a:xfrm>
          <a:off x="125744" y="2892132"/>
          <a:ext cx="944880" cy="1005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41A01F3-113E-1B49-8492-B1203E1C9FD1}">
      <dsp:nvSpPr>
        <dsp:cNvPr id="0" name=""/>
        <dsp:cNvSpPr/>
      </dsp:nvSpPr>
      <dsp:spPr>
        <a:xfrm>
          <a:off x="0" y="4149581"/>
          <a:ext cx="4724399" cy="12574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Word Time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1070624" y="4149581"/>
        <a:ext cx="3653775" cy="1257448"/>
      </dsp:txXfrm>
    </dsp:sp>
    <dsp:sp modelId="{02BF0E72-1E47-054A-9C6D-578D5BFB5BC2}">
      <dsp:nvSpPr>
        <dsp:cNvPr id="0" name=""/>
        <dsp:cNvSpPr/>
      </dsp:nvSpPr>
      <dsp:spPr>
        <a:xfrm>
          <a:off x="125744" y="4275326"/>
          <a:ext cx="944880" cy="1005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5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D99E7F1-6B2E-234C-92CC-E379A49539D4}">
      <dsp:nvSpPr>
        <dsp:cNvPr id="0" name=""/>
        <dsp:cNvSpPr/>
      </dsp:nvSpPr>
      <dsp:spPr>
        <a:xfrm>
          <a:off x="102" y="0"/>
          <a:ext cx="1362893" cy="4678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Phonological Awareness</a:t>
          </a:r>
          <a:endParaRPr lang="en-US" sz="1200" kern="1200" dirty="0"/>
        </a:p>
      </dsp:txBody>
      <dsp:txXfrm>
        <a:off x="102" y="1871345"/>
        <a:ext cx="1362893" cy="1871345"/>
      </dsp:txXfrm>
    </dsp:sp>
    <dsp:sp modelId="{51F61A12-CC78-404B-8E78-97744E20A734}">
      <dsp:nvSpPr>
        <dsp:cNvPr id="0" name=""/>
        <dsp:cNvSpPr/>
      </dsp:nvSpPr>
      <dsp:spPr>
        <a:xfrm>
          <a:off x="40989" y="280701"/>
          <a:ext cx="1281119" cy="155789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F4042D-04A7-7C43-9CA3-B2CAD393E38D}">
      <dsp:nvSpPr>
        <dsp:cNvPr id="0" name=""/>
        <dsp:cNvSpPr/>
      </dsp:nvSpPr>
      <dsp:spPr>
        <a:xfrm>
          <a:off x="1403882" y="0"/>
          <a:ext cx="1362893" cy="4678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Alphabet Knowledge</a:t>
          </a:r>
          <a:endParaRPr lang="en-US" sz="1200" kern="1200" dirty="0"/>
        </a:p>
      </dsp:txBody>
      <dsp:txXfrm>
        <a:off x="1403882" y="1871345"/>
        <a:ext cx="1362893" cy="1871345"/>
      </dsp:txXfrm>
    </dsp:sp>
    <dsp:sp modelId="{8D35DF7E-8CD1-EB41-8B27-26D16F5A52A4}">
      <dsp:nvSpPr>
        <dsp:cNvPr id="0" name=""/>
        <dsp:cNvSpPr/>
      </dsp:nvSpPr>
      <dsp:spPr>
        <a:xfrm>
          <a:off x="1444769" y="280701"/>
          <a:ext cx="1281119" cy="155789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467E853-DC1D-7748-8EC9-39ECD581E131}">
      <dsp:nvSpPr>
        <dsp:cNvPr id="0" name=""/>
        <dsp:cNvSpPr/>
      </dsp:nvSpPr>
      <dsp:spPr>
        <a:xfrm>
          <a:off x="2807663" y="0"/>
          <a:ext cx="1362893" cy="4678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Concepts About Print</a:t>
          </a:r>
          <a:endParaRPr lang="en-US" sz="1200" kern="1200" dirty="0"/>
        </a:p>
      </dsp:txBody>
      <dsp:txXfrm>
        <a:off x="2807663" y="1871345"/>
        <a:ext cx="1362893" cy="1871345"/>
      </dsp:txXfrm>
    </dsp:sp>
    <dsp:sp modelId="{1D03054E-3CEE-5C4E-A9BE-134F8D1A623E}">
      <dsp:nvSpPr>
        <dsp:cNvPr id="0" name=""/>
        <dsp:cNvSpPr/>
      </dsp:nvSpPr>
      <dsp:spPr>
        <a:xfrm>
          <a:off x="2848549" y="280701"/>
          <a:ext cx="1281119" cy="155789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3B2405B-D501-1D43-9949-30EAE78A7A8F}">
      <dsp:nvSpPr>
        <dsp:cNvPr id="0" name=""/>
        <dsp:cNvSpPr/>
      </dsp:nvSpPr>
      <dsp:spPr>
        <a:xfrm>
          <a:off x="4211443" y="0"/>
          <a:ext cx="1362893" cy="4678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Comprehension</a:t>
          </a:r>
          <a:endParaRPr lang="en-US" sz="1200" kern="1200" dirty="0"/>
        </a:p>
      </dsp:txBody>
      <dsp:txXfrm>
        <a:off x="4211443" y="1871345"/>
        <a:ext cx="1362893" cy="1871345"/>
      </dsp:txXfrm>
    </dsp:sp>
    <dsp:sp modelId="{5A8C7A38-9647-EA47-AE9E-44495EC9F4CD}">
      <dsp:nvSpPr>
        <dsp:cNvPr id="0" name=""/>
        <dsp:cNvSpPr/>
      </dsp:nvSpPr>
      <dsp:spPr>
        <a:xfrm>
          <a:off x="4252330" y="280701"/>
          <a:ext cx="1281119" cy="155789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4775BDD-17A0-5047-ACFC-3EC312D0643B}">
      <dsp:nvSpPr>
        <dsp:cNvPr id="0" name=""/>
        <dsp:cNvSpPr/>
      </dsp:nvSpPr>
      <dsp:spPr>
        <a:xfrm>
          <a:off x="5615223" y="0"/>
          <a:ext cx="1362893" cy="4678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Oral Language</a:t>
          </a:r>
          <a:endParaRPr lang="en-US" sz="1200" kern="1200" dirty="0"/>
        </a:p>
      </dsp:txBody>
      <dsp:txXfrm>
        <a:off x="5615223" y="1871345"/>
        <a:ext cx="1362893" cy="1871345"/>
      </dsp:txXfrm>
    </dsp:sp>
    <dsp:sp modelId="{B614F977-B8A3-934E-8945-E1B49D440673}">
      <dsp:nvSpPr>
        <dsp:cNvPr id="0" name=""/>
        <dsp:cNvSpPr/>
      </dsp:nvSpPr>
      <dsp:spPr>
        <a:xfrm>
          <a:off x="5656110" y="280701"/>
          <a:ext cx="1281119" cy="1557894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AF66DA-84BA-FE47-9BA2-4D6C92FBE7DD}">
      <dsp:nvSpPr>
        <dsp:cNvPr id="0" name=""/>
        <dsp:cNvSpPr/>
      </dsp:nvSpPr>
      <dsp:spPr>
        <a:xfrm>
          <a:off x="7019004" y="0"/>
          <a:ext cx="1362893" cy="4678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Writing</a:t>
          </a:r>
          <a:endParaRPr lang="en-US" sz="1200" kern="1200" dirty="0"/>
        </a:p>
      </dsp:txBody>
      <dsp:txXfrm>
        <a:off x="7019004" y="1871345"/>
        <a:ext cx="1362893" cy="1871345"/>
      </dsp:txXfrm>
    </dsp:sp>
    <dsp:sp modelId="{016CE564-7E3F-9E49-933D-8C73E2B89608}">
      <dsp:nvSpPr>
        <dsp:cNvPr id="0" name=""/>
        <dsp:cNvSpPr/>
      </dsp:nvSpPr>
      <dsp:spPr>
        <a:xfrm>
          <a:off x="7059890" y="280701"/>
          <a:ext cx="1281119" cy="1557894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33C37AE-6C6E-A54B-9B55-90B9E53E45D2}">
      <dsp:nvSpPr>
        <dsp:cNvPr id="0" name=""/>
        <dsp:cNvSpPr/>
      </dsp:nvSpPr>
      <dsp:spPr>
        <a:xfrm>
          <a:off x="335279" y="3742690"/>
          <a:ext cx="7711440" cy="701754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tint val="60000"/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tint val="6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19D63E7-2EC4-A947-A66F-0747E738CF6C}">
      <dsp:nvSpPr>
        <dsp:cNvPr id="0" name=""/>
        <dsp:cNvSpPr/>
      </dsp:nvSpPr>
      <dsp:spPr>
        <a:xfrm>
          <a:off x="0" y="0"/>
          <a:ext cx="4724399" cy="125744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Tag Bags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1070624" y="0"/>
        <a:ext cx="3653775" cy="1257448"/>
      </dsp:txXfrm>
    </dsp:sp>
    <dsp:sp modelId="{4C37E662-2DEA-B24A-9801-9B2B6FEB693D}">
      <dsp:nvSpPr>
        <dsp:cNvPr id="0" name=""/>
        <dsp:cNvSpPr/>
      </dsp:nvSpPr>
      <dsp:spPr>
        <a:xfrm>
          <a:off x="125744" y="125744"/>
          <a:ext cx="944880" cy="1005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2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66C3E6F-BF13-0B46-B544-AF40FA9B65F4}">
      <dsp:nvSpPr>
        <dsp:cNvPr id="0" name=""/>
        <dsp:cNvSpPr/>
      </dsp:nvSpPr>
      <dsp:spPr>
        <a:xfrm>
          <a:off x="0" y="1383193"/>
          <a:ext cx="4724399" cy="125744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3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1-2-3 Touch &amp; Flip Cards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1070624" y="1383193"/>
        <a:ext cx="3653775" cy="1257448"/>
      </dsp:txXfrm>
    </dsp:sp>
    <dsp:sp modelId="{E1BFF41B-679F-584F-87F4-2A7C3B1B0D55}">
      <dsp:nvSpPr>
        <dsp:cNvPr id="0" name=""/>
        <dsp:cNvSpPr/>
      </dsp:nvSpPr>
      <dsp:spPr>
        <a:xfrm>
          <a:off x="125744" y="1508938"/>
          <a:ext cx="944880" cy="1005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3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D331B1-BDF1-C54A-A88C-83BE0F473FBE}">
      <dsp:nvSpPr>
        <dsp:cNvPr id="0" name=""/>
        <dsp:cNvSpPr/>
      </dsp:nvSpPr>
      <dsp:spPr>
        <a:xfrm>
          <a:off x="0" y="2766387"/>
          <a:ext cx="4724399" cy="12574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4 Squares More Squares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1070624" y="2766387"/>
        <a:ext cx="3653775" cy="1257448"/>
      </dsp:txXfrm>
    </dsp:sp>
    <dsp:sp modelId="{B3631129-423D-874C-AA4C-190AF1CC6986}">
      <dsp:nvSpPr>
        <dsp:cNvPr id="0" name=""/>
        <dsp:cNvSpPr/>
      </dsp:nvSpPr>
      <dsp:spPr>
        <a:xfrm>
          <a:off x="125744" y="2892132"/>
          <a:ext cx="944880" cy="1005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4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696473A-5C0D-8049-891D-B81D258DF864}">
      <dsp:nvSpPr>
        <dsp:cNvPr id="0" name=""/>
        <dsp:cNvSpPr/>
      </dsp:nvSpPr>
      <dsp:spPr>
        <a:xfrm>
          <a:off x="0" y="4149581"/>
          <a:ext cx="4724399" cy="125744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5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rgbClr val="000000"/>
              </a:solidFill>
            </a:rPr>
            <a:t>Mix &amp; Match Shapes</a:t>
          </a:r>
          <a:endParaRPr lang="en-US" sz="1400" b="1" kern="1200" dirty="0">
            <a:solidFill>
              <a:srgbClr val="000000"/>
            </a:solidFill>
          </a:endParaRPr>
        </a:p>
      </dsp:txBody>
      <dsp:txXfrm>
        <a:off x="1070624" y="4149581"/>
        <a:ext cx="3653775" cy="1257448"/>
      </dsp:txXfrm>
    </dsp:sp>
    <dsp:sp modelId="{D3219999-B60F-E347-AD8E-6442AE47A5EA}">
      <dsp:nvSpPr>
        <dsp:cNvPr id="0" name=""/>
        <dsp:cNvSpPr/>
      </dsp:nvSpPr>
      <dsp:spPr>
        <a:xfrm>
          <a:off x="125744" y="4275326"/>
          <a:ext cx="944880" cy="100595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5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5617443-9810-004A-8E1E-57E7938B9ADC}">
      <dsp:nvSpPr>
        <dsp:cNvPr id="0" name=""/>
        <dsp:cNvSpPr/>
      </dsp:nvSpPr>
      <dsp:spPr>
        <a:xfrm>
          <a:off x="0" y="0"/>
          <a:ext cx="1637109" cy="4678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Numbers &amp; Operations</a:t>
          </a:r>
          <a:endParaRPr lang="en-US" sz="1500" kern="1200" dirty="0"/>
        </a:p>
      </dsp:txBody>
      <dsp:txXfrm>
        <a:off x="0" y="1871345"/>
        <a:ext cx="1637109" cy="1871345"/>
      </dsp:txXfrm>
    </dsp:sp>
    <dsp:sp modelId="{EA5973C3-37EB-824E-A1C8-65A10741D58A}">
      <dsp:nvSpPr>
        <dsp:cNvPr id="0" name=""/>
        <dsp:cNvSpPr/>
      </dsp:nvSpPr>
      <dsp:spPr>
        <a:xfrm>
          <a:off x="49113" y="280701"/>
          <a:ext cx="1538882" cy="155789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50C395-B151-4E4B-9F6A-14E964CB95F7}">
      <dsp:nvSpPr>
        <dsp:cNvPr id="0" name=""/>
        <dsp:cNvSpPr/>
      </dsp:nvSpPr>
      <dsp:spPr>
        <a:xfrm>
          <a:off x="1686222" y="0"/>
          <a:ext cx="1637109" cy="4678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Geometry</a:t>
          </a:r>
          <a:endParaRPr lang="en-US" sz="1500" kern="1200" dirty="0"/>
        </a:p>
      </dsp:txBody>
      <dsp:txXfrm>
        <a:off x="1686222" y="1871345"/>
        <a:ext cx="1637109" cy="1871345"/>
      </dsp:txXfrm>
    </dsp:sp>
    <dsp:sp modelId="{41978FDA-3413-F24E-B88A-F777B3D97EBE}">
      <dsp:nvSpPr>
        <dsp:cNvPr id="0" name=""/>
        <dsp:cNvSpPr/>
      </dsp:nvSpPr>
      <dsp:spPr>
        <a:xfrm>
          <a:off x="1735335" y="280701"/>
          <a:ext cx="1538882" cy="155789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7195285-FEBC-1A4A-9F74-8E146BEFA615}">
      <dsp:nvSpPr>
        <dsp:cNvPr id="0" name=""/>
        <dsp:cNvSpPr/>
      </dsp:nvSpPr>
      <dsp:spPr>
        <a:xfrm>
          <a:off x="3372445" y="0"/>
          <a:ext cx="1637109" cy="4678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Patterns &amp; Algebra</a:t>
          </a:r>
          <a:endParaRPr lang="en-US" sz="1500" kern="1200" dirty="0"/>
        </a:p>
      </dsp:txBody>
      <dsp:txXfrm>
        <a:off x="3372445" y="1871345"/>
        <a:ext cx="1637109" cy="1871345"/>
      </dsp:txXfrm>
    </dsp:sp>
    <dsp:sp modelId="{A3E76564-142F-F14C-9ACF-777B7D5A949D}">
      <dsp:nvSpPr>
        <dsp:cNvPr id="0" name=""/>
        <dsp:cNvSpPr/>
      </dsp:nvSpPr>
      <dsp:spPr>
        <a:xfrm>
          <a:off x="3421558" y="280701"/>
          <a:ext cx="1538882" cy="155789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8EF9639-1603-9F46-B37F-A2F722D94115}">
      <dsp:nvSpPr>
        <dsp:cNvPr id="0" name=""/>
        <dsp:cNvSpPr/>
      </dsp:nvSpPr>
      <dsp:spPr>
        <a:xfrm>
          <a:off x="5058667" y="0"/>
          <a:ext cx="1637109" cy="4678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Measurement &amp; Time</a:t>
          </a:r>
          <a:endParaRPr lang="en-US" sz="1500" kern="1200" dirty="0"/>
        </a:p>
      </dsp:txBody>
      <dsp:txXfrm>
        <a:off x="5058667" y="1871345"/>
        <a:ext cx="1637109" cy="1871345"/>
      </dsp:txXfrm>
    </dsp:sp>
    <dsp:sp modelId="{51A35AB2-0385-D942-B958-0E676F968798}">
      <dsp:nvSpPr>
        <dsp:cNvPr id="0" name=""/>
        <dsp:cNvSpPr/>
      </dsp:nvSpPr>
      <dsp:spPr>
        <a:xfrm>
          <a:off x="5107781" y="280701"/>
          <a:ext cx="1538882" cy="155789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6DAE7C2-1071-834B-8C8A-6073492B1171}">
      <dsp:nvSpPr>
        <dsp:cNvPr id="0" name=""/>
        <dsp:cNvSpPr/>
      </dsp:nvSpPr>
      <dsp:spPr>
        <a:xfrm>
          <a:off x="6744890" y="0"/>
          <a:ext cx="1637109" cy="46783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kern="1200" dirty="0" smtClean="0"/>
            <a:t>Data Representation &amp; Probability</a:t>
          </a:r>
          <a:endParaRPr lang="en-US" sz="1500" kern="1200" dirty="0"/>
        </a:p>
      </dsp:txBody>
      <dsp:txXfrm>
        <a:off x="6744890" y="1871345"/>
        <a:ext cx="1637109" cy="1871345"/>
      </dsp:txXfrm>
    </dsp:sp>
    <dsp:sp modelId="{8FBC2C5F-C956-E047-8B9B-5A9C71610A12}">
      <dsp:nvSpPr>
        <dsp:cNvPr id="0" name=""/>
        <dsp:cNvSpPr/>
      </dsp:nvSpPr>
      <dsp:spPr>
        <a:xfrm>
          <a:off x="6794003" y="280701"/>
          <a:ext cx="1538882" cy="1557894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glow rad="63500">
            <a:schemeClr val="accent1">
              <a:tint val="5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5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33C37AE-6C6E-A54B-9B55-90B9E53E45D2}">
      <dsp:nvSpPr>
        <dsp:cNvPr id="0" name=""/>
        <dsp:cNvSpPr/>
      </dsp:nvSpPr>
      <dsp:spPr>
        <a:xfrm>
          <a:off x="335279" y="3742690"/>
          <a:ext cx="7711440" cy="701754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38000"/>
              </a:schemeClr>
            </a:gs>
            <a:gs pos="25000">
              <a:schemeClr val="accent1">
                <a:tint val="60000"/>
                <a:hueOff val="0"/>
                <a:satOff val="0"/>
                <a:lumOff val="0"/>
                <a:alphaOff val="0"/>
                <a:tint val="85000"/>
              </a:schemeClr>
            </a:gs>
            <a:gs pos="4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50000">
              <a:schemeClr val="accent1">
                <a:tint val="60000"/>
                <a:hueOff val="0"/>
                <a:satOff val="0"/>
                <a:lumOff val="0"/>
                <a:alphaOff val="0"/>
                <a:tint val="93000"/>
              </a:schemeClr>
            </a:gs>
            <a:gs pos="60000">
              <a:schemeClr val="accent1">
                <a:tint val="60000"/>
                <a:hueOff val="0"/>
                <a:satOff val="0"/>
                <a:lumOff val="0"/>
                <a:alphaOff val="0"/>
                <a:tint val="92000"/>
              </a:schemeClr>
            </a:gs>
            <a:gs pos="75000">
              <a:schemeClr val="accent1">
                <a:tint val="60000"/>
                <a:hueOff val="0"/>
                <a:satOff val="0"/>
                <a:lumOff val="0"/>
                <a:alphaOff val="0"/>
                <a:tint val="83000"/>
                <a:satMod val="108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48000"/>
                <a:satMod val="150000"/>
              </a:schemeClr>
            </a:gs>
          </a:gsLst>
          <a:lin ang="5400000" scaled="0"/>
        </a:gradFill>
        <a:ln>
          <a:noFill/>
        </a:ln>
        <a:effectLst>
          <a:glow rad="63500">
            <a:schemeClr val="accent1">
              <a:tint val="60000"/>
              <a:hueOff val="0"/>
              <a:satOff val="0"/>
              <a:lumOff val="0"/>
              <a:alphaOff val="0"/>
              <a:alpha val="45000"/>
              <a:satMod val="120000"/>
            </a:schemeClr>
          </a:glow>
        </a:effectLst>
        <a:scene3d>
          <a:camera prst="orthographicFront" fov="0">
            <a:rot lat="0" lon="0" rev="0"/>
          </a:camera>
          <a:lightRig rig="brightRoom" dir="tl">
            <a:rot lat="0" lon="0" rev="8700000"/>
          </a:lightRig>
        </a:scene3d>
        <a:sp3d>
          <a:bevelT w="0" h="0"/>
          <a:contourClr>
            <a:schemeClr val="accent1">
              <a:tint val="60000"/>
              <a:hueOff val="0"/>
              <a:satOff val="0"/>
              <a:lumOff val="0"/>
              <a:alphaOff val="0"/>
              <a:tint val="7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9008C0D-1CD1-4993-8DB9-23A09F359739}">
      <dsp:nvSpPr>
        <dsp:cNvPr id="0" name=""/>
        <dsp:cNvSpPr/>
      </dsp:nvSpPr>
      <dsp:spPr>
        <a:xfrm>
          <a:off x="615318" y="263208"/>
          <a:ext cx="3584448" cy="3584448"/>
        </a:xfrm>
        <a:prstGeom prst="pie">
          <a:avLst>
            <a:gd name="adj1" fmla="val 162000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smtClean="0">
              <a:solidFill>
                <a:schemeClr val="tx2">
                  <a:lumMod val="50000"/>
                </a:schemeClr>
              </a:solidFill>
            </a:rPr>
            <a:t>Readiness &amp; Writing</a:t>
          </a:r>
          <a:endParaRPr lang="en-US" sz="1600" kern="1200" baseline="0" dirty="0">
            <a:solidFill>
              <a:schemeClr val="tx2">
                <a:lumMod val="50000"/>
              </a:schemeClr>
            </a:solidFill>
          </a:endParaRPr>
        </a:p>
      </dsp:txBody>
      <dsp:txXfrm>
        <a:off x="2518063" y="1006127"/>
        <a:ext cx="1322832" cy="981456"/>
      </dsp:txXfrm>
    </dsp:sp>
    <dsp:sp modelId="{B6355E67-F799-4FB5-BCBC-AD23B54D139B}">
      <dsp:nvSpPr>
        <dsp:cNvPr id="0" name=""/>
        <dsp:cNvSpPr/>
      </dsp:nvSpPr>
      <dsp:spPr>
        <a:xfrm>
          <a:off x="615318" y="383543"/>
          <a:ext cx="3584448" cy="3584448"/>
        </a:xfrm>
        <a:prstGeom prst="pie">
          <a:avLst>
            <a:gd name="adj1" fmla="val 0"/>
            <a:gd name="adj2" fmla="val 54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smtClean="0">
              <a:solidFill>
                <a:schemeClr val="tx2">
                  <a:lumMod val="50000"/>
                </a:schemeClr>
              </a:solidFill>
            </a:rPr>
            <a:t>Language &amp; Literacy</a:t>
          </a:r>
          <a:endParaRPr lang="en-US" sz="1600" kern="1200" baseline="0" dirty="0">
            <a:solidFill>
              <a:schemeClr val="tx2">
                <a:lumMod val="50000"/>
              </a:schemeClr>
            </a:solidFill>
          </a:endParaRPr>
        </a:p>
      </dsp:txBody>
      <dsp:txXfrm>
        <a:off x="2518063" y="2243616"/>
        <a:ext cx="1322832" cy="981456"/>
      </dsp:txXfrm>
    </dsp:sp>
    <dsp:sp modelId="{76F351C1-5912-49C8-94A6-3DA6A2663E4E}">
      <dsp:nvSpPr>
        <dsp:cNvPr id="0" name=""/>
        <dsp:cNvSpPr/>
      </dsp:nvSpPr>
      <dsp:spPr>
        <a:xfrm>
          <a:off x="494983" y="383543"/>
          <a:ext cx="3584448" cy="3584448"/>
        </a:xfrm>
        <a:prstGeom prst="pie">
          <a:avLst>
            <a:gd name="adj1" fmla="val 5400000"/>
            <a:gd name="adj2" fmla="val 10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smtClean="0">
              <a:solidFill>
                <a:schemeClr val="tx2">
                  <a:lumMod val="50000"/>
                </a:schemeClr>
              </a:solidFill>
            </a:rPr>
            <a:t>Numbers &amp; Math</a:t>
          </a:r>
          <a:endParaRPr lang="en-US" sz="1600" kern="1200" baseline="0" dirty="0">
            <a:solidFill>
              <a:schemeClr val="tx2">
                <a:lumMod val="50000"/>
              </a:schemeClr>
            </a:solidFill>
          </a:endParaRPr>
        </a:p>
      </dsp:txBody>
      <dsp:txXfrm>
        <a:off x="853854" y="2243616"/>
        <a:ext cx="1322832" cy="981456"/>
      </dsp:txXfrm>
    </dsp:sp>
    <dsp:sp modelId="{5EE2D734-A0AE-4C9D-8DE6-E7ED36922AB6}">
      <dsp:nvSpPr>
        <dsp:cNvPr id="0" name=""/>
        <dsp:cNvSpPr/>
      </dsp:nvSpPr>
      <dsp:spPr>
        <a:xfrm>
          <a:off x="494983" y="263208"/>
          <a:ext cx="3584448" cy="3584448"/>
        </a:xfrm>
        <a:prstGeom prst="pie">
          <a:avLst>
            <a:gd name="adj1" fmla="val 108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baseline="0" dirty="0" smtClean="0">
              <a:solidFill>
                <a:schemeClr val="tx2">
                  <a:lumMod val="50000"/>
                </a:schemeClr>
              </a:solidFill>
            </a:rPr>
            <a:t>Additional Preschool Concepts &amp; Structure</a:t>
          </a:r>
          <a:endParaRPr lang="en-US" sz="1600" kern="1200" baseline="0" dirty="0">
            <a:solidFill>
              <a:schemeClr val="tx2">
                <a:lumMod val="50000"/>
              </a:schemeClr>
            </a:solidFill>
          </a:endParaRPr>
        </a:p>
      </dsp:txBody>
      <dsp:txXfrm>
        <a:off x="853854" y="1006127"/>
        <a:ext cx="1322832" cy="981456"/>
      </dsp:txXfrm>
    </dsp:sp>
    <dsp:sp modelId="{979CECD8-B891-4432-BB5F-3A73AEB53367}">
      <dsp:nvSpPr>
        <dsp:cNvPr id="0" name=""/>
        <dsp:cNvSpPr/>
      </dsp:nvSpPr>
      <dsp:spPr>
        <a:xfrm>
          <a:off x="393424" y="41314"/>
          <a:ext cx="4028236" cy="4028236"/>
        </a:xfrm>
        <a:prstGeom prst="circularArrow">
          <a:avLst>
            <a:gd name="adj1" fmla="val 5085"/>
            <a:gd name="adj2" fmla="val 327528"/>
            <a:gd name="adj3" fmla="val 21272472"/>
            <a:gd name="adj4" fmla="val 16200000"/>
            <a:gd name="adj5" fmla="val 593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A93DAC-41B3-7247-BE41-195BDB21347E}">
      <dsp:nvSpPr>
        <dsp:cNvPr id="0" name=""/>
        <dsp:cNvSpPr/>
      </dsp:nvSpPr>
      <dsp:spPr>
        <a:xfrm>
          <a:off x="393424" y="161649"/>
          <a:ext cx="4028236" cy="4028236"/>
        </a:xfrm>
        <a:prstGeom prst="circularArrow">
          <a:avLst>
            <a:gd name="adj1" fmla="val 5085"/>
            <a:gd name="adj2" fmla="val 327528"/>
            <a:gd name="adj3" fmla="val 5072472"/>
            <a:gd name="adj4" fmla="val 0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BF5393-21C2-0941-ABDE-D25CF801ED7C}">
      <dsp:nvSpPr>
        <dsp:cNvPr id="0" name=""/>
        <dsp:cNvSpPr/>
      </dsp:nvSpPr>
      <dsp:spPr>
        <a:xfrm>
          <a:off x="273089" y="161649"/>
          <a:ext cx="4028236" cy="4028236"/>
        </a:xfrm>
        <a:prstGeom prst="circularArrow">
          <a:avLst>
            <a:gd name="adj1" fmla="val 5085"/>
            <a:gd name="adj2" fmla="val 327528"/>
            <a:gd name="adj3" fmla="val 10472472"/>
            <a:gd name="adj4" fmla="val 5400000"/>
            <a:gd name="adj5" fmla="val 5932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BC05A1-B40C-FB40-A0BB-EBAB8E125086}">
      <dsp:nvSpPr>
        <dsp:cNvPr id="0" name=""/>
        <dsp:cNvSpPr/>
      </dsp:nvSpPr>
      <dsp:spPr>
        <a:xfrm>
          <a:off x="273089" y="41314"/>
          <a:ext cx="4028236" cy="4028236"/>
        </a:xfrm>
        <a:prstGeom prst="circularArrow">
          <a:avLst>
            <a:gd name="adj1" fmla="val 5085"/>
            <a:gd name="adj2" fmla="val 327528"/>
            <a:gd name="adj3" fmla="val 15872472"/>
            <a:gd name="adj4" fmla="val 10800000"/>
            <a:gd name="adj5" fmla="val 5932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88B8DF-24AD-4F40-BBFC-89725AEAF415}" type="datetimeFigureOut">
              <a:rPr lang="en-US" smtClean="0"/>
              <a:pPr/>
              <a:t>10/5/15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2352DE-026B-4B56-8316-D39959E3BD6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60330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D9D4B4-0EC2-42AE-ABEC-26842DCC58CF}" type="datetimeFigureOut">
              <a:rPr lang="en-US" smtClean="0"/>
              <a:pPr/>
              <a:t>10/5/15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105E4-9E70-4B8C-B294-1B0219D999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34126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solidFill>
          <a:srgbClr val="FFFFFF">
            <a:shade val="8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-762000" y="-152400"/>
            <a:ext cx="10398265" cy="71553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57601"/>
            <a:ext cx="7772400" cy="860425"/>
          </a:xfrm>
        </p:spPr>
        <p:txBody>
          <a:bodyPr anchor="b" anchorCtr="0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7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397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5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1000" y="3130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711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1000" y="2421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1000" y="376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4478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81000" y="5257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>
          <a:xfrm>
            <a:off x="457200" y="6638075"/>
            <a:ext cx="2133600" cy="365125"/>
          </a:xfrm>
        </p:spPr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048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048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7526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1752601"/>
            <a:ext cx="4041775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1447802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200" y="808364"/>
            <a:ext cx="8229600" cy="505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53837"/>
            <a:ext cx="28956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63807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 b="1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fld id="{81582BD6-FC20-4557-852B-8433F8572D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257800" y="2895600"/>
            <a:ext cx="1219200" cy="10668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10200" y="2667000"/>
            <a:ext cx="1447800" cy="13716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erpetua" pitchFamily="18" charset="0"/>
              <a:ea typeface="+mj-ea"/>
              <a:cs typeface="+mj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61" r:id="rId6"/>
    <p:sldLayoutId id="2147483662" r:id="rId7"/>
    <p:sldLayoutId id="2147483653" r:id="rId8"/>
    <p:sldLayoutId id="2147483654" r:id="rId9"/>
    <p:sldLayoutId id="2147483655" r:id="rId10"/>
    <p:sldLayoutId id="2147483656" r:id="rId11"/>
    <p:sldLayoutId id="2147483664" r:id="rId12"/>
    <p:sldLayoutId id="2147483657" r:id="rId13"/>
    <p:sldLayoutId id="2147483658" r:id="rId14"/>
    <p:sldLayoutId id="2147483659" r:id="rId15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Clr>
          <a:schemeClr val="bg1">
            <a:lumMod val="95000"/>
          </a:schemeClr>
        </a:buClr>
        <a:buFont typeface="Arial" pitchFamily="34" charset="0"/>
        <a:buChar char="•"/>
        <a:defRPr sz="3600" b="1" kern="1200" baseline="0">
          <a:solidFill>
            <a:schemeClr val="bg1"/>
          </a:solidFill>
          <a:latin typeface="+mj-lt"/>
          <a:ea typeface="+mj-ea"/>
          <a:cs typeface="Segoe UI" pitchFamily="34" charset="0"/>
        </a:defRPr>
      </a:lvl1pPr>
    </p:titleStyle>
    <p:bodyStyle>
      <a:lvl1pPr marL="173038" indent="-17303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defTabSz="914400" rtl="0" eaLnBrk="1" latinLnBrk="0" hangingPunct="1">
        <a:lnSpc>
          <a:spcPct val="100000"/>
        </a:lnSpc>
        <a:spcBef>
          <a:spcPct val="20000"/>
        </a:spcBef>
        <a:buClr>
          <a:schemeClr val="bg1">
            <a:lumMod val="95000"/>
          </a:schemeClr>
        </a:buClr>
        <a:buSzPct val="70000"/>
        <a:buFont typeface="Arial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hwtears.com/hwt/click-away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4" Type="http://schemas.openxmlformats.org/officeDocument/2006/relationships/diagramQuickStyle" Target="../diagrams/quickStyle7.xml"/><Relationship Id="rId5" Type="http://schemas.openxmlformats.org/officeDocument/2006/relationships/diagramColors" Target="../diagrams/colors7.xml"/><Relationship Id="rId6" Type="http://schemas.microsoft.com/office/2007/relationships/diagramDrawing" Target="../diagrams/drawing7.xml"/><Relationship Id="rId1" Type="http://schemas.openxmlformats.org/officeDocument/2006/relationships/slideLayout" Target="../slideLayouts/slideLayout11.xml"/><Relationship Id="rId2" Type="http://schemas.openxmlformats.org/officeDocument/2006/relationships/diagramData" Target="../diagrams/data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11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11.xml"/><Relationship Id="rId2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11.xml"/><Relationship Id="rId2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11.xml"/><Relationship Id="rId2" Type="http://schemas.openxmlformats.org/officeDocument/2006/relationships/diagramData" Target="../diagrams/data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4" Type="http://schemas.openxmlformats.org/officeDocument/2006/relationships/diagramQuickStyle" Target="../diagrams/quickStyle5.xml"/><Relationship Id="rId5" Type="http://schemas.openxmlformats.org/officeDocument/2006/relationships/diagramColors" Target="../diagrams/colors5.xml"/><Relationship Id="rId6" Type="http://schemas.microsoft.com/office/2007/relationships/diagramDrawing" Target="../diagrams/drawing5.xml"/><Relationship Id="rId1" Type="http://schemas.openxmlformats.org/officeDocument/2006/relationships/slideLayout" Target="../slideLayouts/slideLayout11.xml"/><Relationship Id="rId2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4" Type="http://schemas.openxmlformats.org/officeDocument/2006/relationships/diagramQuickStyle" Target="../diagrams/quickStyle6.xml"/><Relationship Id="rId5" Type="http://schemas.openxmlformats.org/officeDocument/2006/relationships/diagramColors" Target="../diagrams/colors6.xml"/><Relationship Id="rId6" Type="http://schemas.microsoft.com/office/2007/relationships/diagramDrawing" Target="../diagrams/drawing6.xml"/><Relationship Id="rId1" Type="http://schemas.openxmlformats.org/officeDocument/2006/relationships/slideLayout" Target="../slideLayouts/slideLayout11.xml"/><Relationship Id="rId2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pPr algn="ctr"/>
            <a:r>
              <a:rPr lang="en-US" sz="5000" dirty="0" smtClean="0"/>
              <a:t>WELCOME!</a:t>
            </a:r>
            <a:endParaRPr lang="en-US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anchor="b"/>
          <a:lstStyle/>
          <a:p>
            <a:pPr algn="ctr"/>
            <a:r>
              <a:rPr lang="en-US" dirty="0" smtClean="0"/>
              <a:t>Thank you for coming tonight!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1143000" y="2209800"/>
            <a:ext cx="6705600" cy="1524000"/>
          </a:xfrm>
        </p:spPr>
        <p:txBody>
          <a:bodyPr/>
          <a:lstStyle/>
          <a:p>
            <a:r>
              <a:rPr lang="en-US" dirty="0" smtClean="0">
                <a:hlinkClick r:id="rId2"/>
              </a:rPr>
              <a:t>http://</a:t>
            </a:r>
            <a:r>
              <a:rPr lang="en-US" dirty="0" err="1" smtClean="0">
                <a:hlinkClick r:id="rId2"/>
              </a:rPr>
              <a:t>www.hwtears.com/hwt/click</a:t>
            </a:r>
            <a:r>
              <a:rPr lang="en-US" dirty="0" smtClean="0">
                <a:hlinkClick r:id="rId2"/>
              </a:rPr>
              <a:t>-away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 More!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Visit Click-Away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209800" y="1371600"/>
          <a:ext cx="4730750" cy="42672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Broaden the Scope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Skills we teach to develop the whole child!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Tonight’s Agenda and Objectives</a:t>
            </a:r>
            <a:endParaRPr lang="en-US" dirty="0"/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6"/>
          </p:nvPr>
        </p:nvSpPr>
        <p:spPr>
          <a:xfrm>
            <a:off x="2743200" y="1676400"/>
            <a:ext cx="6629400" cy="838200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/>
              <a:t>Browse room, make a “doodle note”, write down any questions.</a:t>
            </a:r>
            <a:br>
              <a:rPr lang="en-US" dirty="0" smtClean="0"/>
            </a:br>
            <a:r>
              <a:rPr lang="en-US" sz="1200" dirty="0" smtClean="0"/>
              <a:t>Will be time for more of this later if you are just arriving!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2" name="Text Placeholder 41"/>
          <p:cNvSpPr>
            <a:spLocks noGrp="1"/>
          </p:cNvSpPr>
          <p:nvPr>
            <p:ph type="body" sz="quarter" idx="17"/>
          </p:nvPr>
        </p:nvSpPr>
        <p:spPr>
          <a:xfrm>
            <a:off x="2743200" y="2514600"/>
            <a:ext cx="6629400" cy="838200"/>
          </a:xfrm>
        </p:spPr>
        <p:txBody>
          <a:bodyPr>
            <a:normAutofit/>
          </a:bodyPr>
          <a:lstStyle/>
          <a:p>
            <a:pPr lvl="0">
              <a:spcBef>
                <a:spcPts val="0"/>
              </a:spcBef>
            </a:pPr>
            <a:r>
              <a:rPr lang="en-US" dirty="0" smtClean="0"/>
              <a:t>Discuss “Get Set for School” curriculum</a:t>
            </a:r>
            <a:br>
              <a:rPr lang="en-US" dirty="0" smtClean="0"/>
            </a:br>
            <a:r>
              <a:rPr lang="en-US" sz="1200" dirty="0" smtClean="0"/>
              <a:t>Give parents a better understanding of the skills that are focused and how development is cultivated on those skills. Talk about how you can learn more!</a:t>
            </a:r>
            <a:endParaRPr lang="en-US" dirty="0" smtClean="0"/>
          </a:p>
        </p:txBody>
      </p:sp>
      <p:sp>
        <p:nvSpPr>
          <p:cNvPr id="43" name="Text Placeholder 42"/>
          <p:cNvSpPr>
            <a:spLocks noGrp="1"/>
          </p:cNvSpPr>
          <p:nvPr>
            <p:ph type="body" sz="quarter" idx="18"/>
          </p:nvPr>
        </p:nvSpPr>
        <p:spPr>
          <a:xfrm>
            <a:off x="2743200" y="3352800"/>
            <a:ext cx="6629400" cy="838200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en-US" dirty="0" smtClean="0"/>
              <a:t>Discuss classroom routine</a:t>
            </a:r>
            <a:br>
              <a:rPr lang="en-US" dirty="0" smtClean="0"/>
            </a:br>
            <a:r>
              <a:rPr lang="en-US" sz="1200" dirty="0" smtClean="0"/>
              <a:t>Give parents a better understanding of the structure within our classroom and the importance of different key points in that structure.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9"/>
          </p:nvPr>
        </p:nvSpPr>
        <p:spPr>
          <a:xfrm>
            <a:off x="2743200" y="4191000"/>
            <a:ext cx="6629400" cy="838200"/>
          </a:xfrm>
        </p:spPr>
        <p:txBody>
          <a:bodyPr/>
          <a:lstStyle/>
          <a:p>
            <a:pPr lvl="0"/>
            <a:r>
              <a:rPr lang="en-US" dirty="0" smtClean="0"/>
              <a:t>Questions and comments!</a:t>
            </a:r>
          </a:p>
          <a:p>
            <a:pPr lvl="0"/>
            <a:r>
              <a:rPr lang="en-US" sz="1200" dirty="0" smtClean="0"/>
              <a:t>Allow parents to have time to ask questions  and provide clarity for those questions posted on chalkboard. Give more time for browsing and creating a “doodle note”.</a:t>
            </a:r>
          </a:p>
          <a:p>
            <a:endParaRPr lang="en-US" dirty="0"/>
          </a:p>
        </p:txBody>
      </p:sp>
      <p:sp>
        <p:nvSpPr>
          <p:cNvPr id="24" name="Right Arrow Callout 23"/>
          <p:cNvSpPr/>
          <p:nvPr/>
        </p:nvSpPr>
        <p:spPr>
          <a:xfrm>
            <a:off x="838200" y="1752600"/>
            <a:ext cx="1828800" cy="533400"/>
          </a:xfrm>
          <a:prstGeom prst="rightArrowCallou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6:30-6:40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6" name="Right Arrow Callout 25"/>
          <p:cNvSpPr/>
          <p:nvPr/>
        </p:nvSpPr>
        <p:spPr>
          <a:xfrm>
            <a:off x="838200" y="2590800"/>
            <a:ext cx="1828800" cy="533400"/>
          </a:xfrm>
          <a:prstGeom prst="rightArrowCallout">
            <a:avLst/>
          </a:prstGeom>
          <a:solidFill>
            <a:schemeClr val="accent2">
              <a:lumMod val="40000"/>
              <a:lumOff val="6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6:40-6:45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ight Arrow Callout 26"/>
          <p:cNvSpPr/>
          <p:nvPr/>
        </p:nvSpPr>
        <p:spPr>
          <a:xfrm>
            <a:off x="838200" y="4267200"/>
            <a:ext cx="1828800" cy="533400"/>
          </a:xfrm>
          <a:prstGeom prst="rightArrowCallout">
            <a:avLst/>
          </a:prstGeom>
          <a:solidFill>
            <a:schemeClr val="accent2">
              <a:lumMod val="50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6:50-7:00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9" name="Right Arrow Callout 28"/>
          <p:cNvSpPr/>
          <p:nvPr/>
        </p:nvSpPr>
        <p:spPr>
          <a:xfrm>
            <a:off x="838200" y="3429000"/>
            <a:ext cx="1828800" cy="533400"/>
          </a:xfrm>
          <a:prstGeom prst="rightArrowCallout">
            <a:avLst/>
          </a:prstGeom>
          <a:solidFill>
            <a:schemeClr val="accent2">
              <a:lumMod val="75000"/>
              <a:alpha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6:45-6:50</a:t>
            </a:r>
            <a:endParaRPr lang="en-US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81000" y="1371600"/>
            <a:ext cx="8305800" cy="4525965"/>
          </a:xfrm>
        </p:spPr>
        <p:txBody>
          <a:bodyPr/>
          <a:lstStyle/>
          <a:p>
            <a:pPr>
              <a:buClrTx/>
            </a:pPr>
            <a:r>
              <a:rPr lang="en-US" dirty="0" smtClean="0"/>
              <a:t>3 core strands of development</a:t>
            </a:r>
          </a:p>
          <a:p>
            <a:pPr lvl="1">
              <a:buClrTx/>
            </a:pPr>
            <a:r>
              <a:rPr lang="en-US" dirty="0" smtClean="0"/>
              <a:t>Readiness and Writing</a:t>
            </a:r>
          </a:p>
          <a:p>
            <a:pPr lvl="1">
              <a:buClrTx/>
            </a:pPr>
            <a:r>
              <a:rPr lang="en-US" dirty="0" smtClean="0"/>
              <a:t>Language and Literacy</a:t>
            </a:r>
          </a:p>
          <a:p>
            <a:pPr lvl="1">
              <a:buClrTx/>
            </a:pPr>
            <a:r>
              <a:rPr lang="en-US" dirty="0" smtClean="0"/>
              <a:t>Numbers and Math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From the Handwriting Without Tears program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buClrTx/>
            </a:pPr>
            <a:r>
              <a:rPr lang="en-US" dirty="0" smtClean="0"/>
              <a:t>Get Set for School!</a:t>
            </a:r>
            <a:endParaRPr lang="en-US" dirty="0"/>
          </a:p>
        </p:txBody>
      </p:sp>
      <p:sp>
        <p:nvSpPr>
          <p:cNvPr id="12" name="Flowchart: Alternate Process 11"/>
          <p:cNvSpPr/>
          <p:nvPr/>
        </p:nvSpPr>
        <p:spPr>
          <a:xfrm>
            <a:off x="2286000" y="3581400"/>
            <a:ext cx="2971800" cy="1828800"/>
          </a:xfrm>
          <a:prstGeom prst="flowChartAlternateProcess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“We believe in meeting children where they are and giving them the experiences that will enable them to blossom.”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5486400" y="1981200"/>
            <a:ext cx="2819400" cy="1676400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Developed by two occupational therapists named Jan Olsen and Emily Knapton.</a:t>
            </a:r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These are examples of the manipulative tools used in the readiness and writing curriculum.</a:t>
            </a:r>
          </a:p>
          <a:p>
            <a:endParaRPr lang="en-US" dirty="0" smtClean="0"/>
          </a:p>
          <a:p>
            <a:r>
              <a:rPr lang="en-US" dirty="0" smtClean="0"/>
              <a:t>Music is also utilized in developing foundational skills for certain activities.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Readiness</a:t>
            </a:r>
          </a:p>
          <a:p>
            <a:pPr>
              <a:buFont typeface="Arial"/>
              <a:buChar char="•"/>
            </a:pPr>
            <a:r>
              <a:rPr lang="en-US" dirty="0" smtClean="0"/>
              <a:t>Drawing</a:t>
            </a:r>
          </a:p>
          <a:p>
            <a:pPr>
              <a:buFont typeface="Arial"/>
              <a:buChar char="•"/>
            </a:pPr>
            <a:r>
              <a:rPr lang="en-US" dirty="0" smtClean="0"/>
              <a:t>Alphabet Knowledge</a:t>
            </a:r>
          </a:p>
          <a:p>
            <a:pPr>
              <a:buFont typeface="Arial"/>
              <a:buChar char="•"/>
            </a:pPr>
            <a:r>
              <a:rPr lang="en-US" dirty="0" smtClean="0"/>
              <a:t>Colors &amp; Coloring</a:t>
            </a:r>
          </a:p>
          <a:p>
            <a:pPr>
              <a:buFont typeface="Arial"/>
              <a:buChar char="•"/>
            </a:pPr>
            <a:r>
              <a:rPr lang="en-US" dirty="0" smtClean="0"/>
              <a:t>Pre-Writing</a:t>
            </a:r>
          </a:p>
          <a:p>
            <a:pPr>
              <a:buFont typeface="Arial"/>
              <a:buChar char="•"/>
            </a:pPr>
            <a:r>
              <a:rPr lang="en-US" dirty="0" smtClean="0"/>
              <a:t>Writing</a:t>
            </a:r>
          </a:p>
          <a:p>
            <a:pPr>
              <a:buFont typeface="Arial"/>
              <a:buChar char="•"/>
            </a:pPr>
            <a:r>
              <a:rPr lang="en-US" dirty="0" smtClean="0"/>
              <a:t>Counting &amp; Numbers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Readiness and Writing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Manipulative Tools</a:t>
            </a:r>
            <a:endParaRPr lang="en-US" dirty="0"/>
          </a:p>
        </p:txBody>
      </p:sp>
      <p:graphicFrame>
        <p:nvGraphicFramePr>
          <p:cNvPr id="14" name="Content Placeholder 9"/>
          <p:cNvGraphicFramePr>
            <a:graphicFrameLocks/>
          </p:cNvGraphicFramePr>
          <p:nvPr/>
        </p:nvGraphicFramePr>
        <p:xfrm>
          <a:off x="3505200" y="762000"/>
          <a:ext cx="4724400" cy="54102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04800" y="1143000"/>
          <a:ext cx="8382000" cy="46783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Readiness &amp; Writing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Component Breakdown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These are examples of the manipulative tools used in the language and literacy curriculum.</a:t>
            </a:r>
          </a:p>
          <a:p>
            <a:endParaRPr lang="en-US" dirty="0" smtClean="0"/>
          </a:p>
          <a:p>
            <a:r>
              <a:rPr lang="en-US" dirty="0" smtClean="0"/>
              <a:t>Music is also utilized in developing foundational skills for certain activities.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Phonological Awareness</a:t>
            </a:r>
          </a:p>
          <a:p>
            <a:pPr>
              <a:buFont typeface="Arial"/>
              <a:buChar char="•"/>
            </a:pPr>
            <a:r>
              <a:rPr lang="en-US" dirty="0" smtClean="0"/>
              <a:t>Alphabet Knowledge</a:t>
            </a:r>
          </a:p>
          <a:p>
            <a:pPr>
              <a:buFont typeface="Arial"/>
              <a:buChar char="•"/>
            </a:pPr>
            <a:r>
              <a:rPr lang="en-US" dirty="0" smtClean="0"/>
              <a:t>Concepts About Print</a:t>
            </a:r>
          </a:p>
          <a:p>
            <a:pPr>
              <a:buFont typeface="Arial"/>
              <a:buChar char="•"/>
            </a:pPr>
            <a:r>
              <a:rPr lang="en-US" dirty="0" smtClean="0"/>
              <a:t>Comprehension</a:t>
            </a:r>
          </a:p>
          <a:p>
            <a:pPr>
              <a:buFont typeface="Arial"/>
              <a:buChar char="•"/>
            </a:pPr>
            <a:r>
              <a:rPr lang="en-US" dirty="0" smtClean="0"/>
              <a:t>Oral Language</a:t>
            </a:r>
          </a:p>
          <a:p>
            <a:pPr>
              <a:buFont typeface="Arial"/>
              <a:buChar char="•"/>
            </a:pPr>
            <a:r>
              <a:rPr lang="en-US" dirty="0" smtClean="0"/>
              <a:t>Writing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and Literacy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Manipulative Tools</a:t>
            </a:r>
            <a:endParaRPr lang="en-US" dirty="0"/>
          </a:p>
        </p:txBody>
      </p:sp>
      <p:graphicFrame>
        <p:nvGraphicFramePr>
          <p:cNvPr id="14" name="Content Placeholder 9"/>
          <p:cNvGraphicFramePr>
            <a:graphicFrameLocks/>
          </p:cNvGraphicFramePr>
          <p:nvPr/>
        </p:nvGraphicFramePr>
        <p:xfrm>
          <a:off x="3505200" y="762000"/>
          <a:ext cx="4724400" cy="54102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04800" y="1143000"/>
          <a:ext cx="8382000" cy="46783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Language &amp; Literacy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Component Breakdown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 smtClean="0"/>
              <a:t>These are examples of the manipulative tools used in the numbers and math curriculum.</a:t>
            </a:r>
          </a:p>
          <a:p>
            <a:endParaRPr lang="en-US" dirty="0" smtClean="0"/>
          </a:p>
          <a:p>
            <a:r>
              <a:rPr lang="en-US" dirty="0" smtClean="0"/>
              <a:t>Music is also utilized in developing foundational skills for certain activities.</a:t>
            </a:r>
          </a:p>
          <a:p>
            <a:endParaRPr lang="en-US" dirty="0" smtClean="0"/>
          </a:p>
          <a:p>
            <a:pPr>
              <a:buFont typeface="Arial"/>
              <a:buChar char="•"/>
            </a:pPr>
            <a:r>
              <a:rPr lang="en-US" dirty="0" smtClean="0"/>
              <a:t>Numbers &amp; Operations</a:t>
            </a:r>
          </a:p>
          <a:p>
            <a:pPr>
              <a:buFont typeface="Arial"/>
              <a:buChar char="•"/>
            </a:pPr>
            <a:r>
              <a:rPr lang="en-US" dirty="0" smtClean="0"/>
              <a:t>Geometry</a:t>
            </a:r>
          </a:p>
          <a:p>
            <a:pPr>
              <a:buFont typeface="Arial"/>
              <a:buChar char="•"/>
            </a:pPr>
            <a:r>
              <a:rPr lang="en-US" dirty="0" smtClean="0"/>
              <a:t>Patterns &amp; Algebra</a:t>
            </a:r>
          </a:p>
          <a:p>
            <a:pPr>
              <a:buFont typeface="Arial"/>
              <a:buChar char="•"/>
            </a:pPr>
            <a:r>
              <a:rPr lang="en-US" dirty="0" smtClean="0"/>
              <a:t>Measurement &amp; Time</a:t>
            </a:r>
          </a:p>
          <a:p>
            <a:pPr>
              <a:buFont typeface="Arial"/>
              <a:buChar char="•"/>
            </a:pPr>
            <a:r>
              <a:rPr lang="en-US" dirty="0" smtClean="0"/>
              <a:t>Data Representation &amp; Probability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Numbers and Math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Manipulative Tools</a:t>
            </a:r>
            <a:endParaRPr lang="en-US" dirty="0"/>
          </a:p>
        </p:txBody>
      </p:sp>
      <p:graphicFrame>
        <p:nvGraphicFramePr>
          <p:cNvPr id="14" name="Content Placeholder 9"/>
          <p:cNvGraphicFramePr>
            <a:graphicFrameLocks/>
          </p:cNvGraphicFramePr>
          <p:nvPr/>
        </p:nvGraphicFramePr>
        <p:xfrm>
          <a:off x="3505200" y="762000"/>
          <a:ext cx="4724400" cy="5410200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304800" y="1143000"/>
          <a:ext cx="8382000" cy="4678363"/>
        </p:xfrm>
        <a:graphic>
          <a:graphicData uri="http://schemas.openxmlformats.org/drawingml/2006/diagram">
            <a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Numbers and Math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Component Breakdown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S101857271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Plaza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6AFA805-4404-47D2-A142-C3A37E84F33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TS101857271.potx</Template>
  <TotalTime>224</TotalTime>
  <Words>522</Words>
  <Application>Microsoft Macintosh PowerPoint</Application>
  <PresentationFormat>On-screen Show (4:3)</PresentationFormat>
  <Paragraphs>104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Segoe UI</vt:lpstr>
      <vt:lpstr>Perpetua</vt:lpstr>
      <vt:lpstr>TS101857271</vt:lpstr>
      <vt:lpstr>WELCOME!</vt:lpstr>
      <vt:lpstr>Tonight’s Agenda and Objectives</vt:lpstr>
      <vt:lpstr>Get Set for School!</vt:lpstr>
      <vt:lpstr>Readiness and Writing</vt:lpstr>
      <vt:lpstr>Readiness &amp; Writing</vt:lpstr>
      <vt:lpstr>Language and Literacy</vt:lpstr>
      <vt:lpstr>Language &amp; Literacy</vt:lpstr>
      <vt:lpstr>Numbers and Math</vt:lpstr>
      <vt:lpstr>Numbers and Math</vt:lpstr>
      <vt:lpstr>Learn More!</vt:lpstr>
      <vt:lpstr>Broaden the Scope</vt:lpstr>
    </vt:vector>
  </TitlesOfParts>
  <Company>HIlliard City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MacAdmin</dc:creator>
  <cp:keywords/>
  <cp:lastModifiedBy>MacAdmin</cp:lastModifiedBy>
  <cp:revision>9</cp:revision>
  <dcterms:created xsi:type="dcterms:W3CDTF">2015-10-05T14:37:29Z</dcterms:created>
  <dcterms:modified xsi:type="dcterms:W3CDTF">2015-10-05T15:44:44Z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TC018572719991</vt:lpwstr>
  </property>
</Properties>
</file>